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6" r:id="rId2"/>
    <p:sldId id="281" r:id="rId3"/>
    <p:sldId id="954" r:id="rId4"/>
    <p:sldId id="272" r:id="rId5"/>
    <p:sldId id="282" r:id="rId6"/>
    <p:sldId id="286" r:id="rId7"/>
    <p:sldId id="284" r:id="rId8"/>
    <p:sldId id="288" r:id="rId9"/>
    <p:sldId id="287" r:id="rId10"/>
    <p:sldId id="285" r:id="rId11"/>
    <p:sldId id="274" r:id="rId12"/>
    <p:sldId id="953" r:id="rId13"/>
    <p:sldId id="952" r:id="rId14"/>
    <p:sldId id="273" r:id="rId15"/>
    <p:sldId id="955" r:id="rId16"/>
    <p:sldId id="276" r:id="rId17"/>
    <p:sldId id="278" r:id="rId18"/>
    <p:sldId id="279"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on Brock, Ryan CDT (EDU)" initials="V(" lastIdx="14" clrIdx="0">
    <p:extLst>
      <p:ext uri="{19B8F6BF-5375-455C-9EA6-DF929625EA0E}">
        <p15:presenceInfo xmlns:p15="http://schemas.microsoft.com/office/powerpoint/2012/main" userId="S::ryan.d.vonbrock@uscga.edu::906a1a04-0a10-4aa7-bed1-b7f4598a8a36" providerId="AD"/>
      </p:ext>
    </p:extLst>
  </p:cmAuthor>
  <p:cmAuthor id="2" name="Meyers, Cody CDT (EDU)" initials="M(" lastIdx="1" clrIdx="1">
    <p:extLst>
      <p:ext uri="{19B8F6BF-5375-455C-9EA6-DF929625EA0E}">
        <p15:presenceInfo xmlns:p15="http://schemas.microsoft.com/office/powerpoint/2012/main" userId="S::cody.l.meyers@uscga.edu::68ac265e-9a9f-4f92-b31a-0aa84539a4f9" providerId="AD"/>
      </p:ext>
    </p:extLst>
  </p:cmAuthor>
  <p:cmAuthor id="3" name="Jacob Schellman" initials="JS" lastIdx="12" clrIdx="2">
    <p:extLst>
      <p:ext uri="{19B8F6BF-5375-455C-9EA6-DF929625EA0E}">
        <p15:presenceInfo xmlns:p15="http://schemas.microsoft.com/office/powerpoint/2012/main" userId="Jacob Schell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2352B-AC4B-4A5F-AB5E-7A48EFDA7CB6}" v="5246" dt="2021-11-09T04:49:09.3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yers, Cody CDT (EDU)" userId="68ac265e-9a9f-4f92-b31a-0aa84539a4f9" providerId="ADAL" clId="{CE998F34-7A72-40CA-96B9-83738B5010FC}"/>
    <pc:docChg chg="undo custSel modSld">
      <pc:chgData name="Meyers, Cody CDT (EDU)" userId="68ac265e-9a9f-4f92-b31a-0aa84539a4f9" providerId="ADAL" clId="{CE998F34-7A72-40CA-96B9-83738B5010FC}" dt="2021-11-09T04:05:14.580" v="1145" actId="1076"/>
      <pc:docMkLst>
        <pc:docMk/>
      </pc:docMkLst>
      <pc:sldChg chg="addSp modSp mod">
        <pc:chgData name="Meyers, Cody CDT (EDU)" userId="68ac265e-9a9f-4f92-b31a-0aa84539a4f9" providerId="ADAL" clId="{CE998F34-7A72-40CA-96B9-83738B5010FC}" dt="2021-11-09T04:05:14.580" v="1145" actId="1076"/>
        <pc:sldMkLst>
          <pc:docMk/>
          <pc:sldMk cId="4070126612" sldId="272"/>
        </pc:sldMkLst>
        <pc:spChg chg="mod">
          <ac:chgData name="Meyers, Cody CDT (EDU)" userId="68ac265e-9a9f-4f92-b31a-0aa84539a4f9" providerId="ADAL" clId="{CE998F34-7A72-40CA-96B9-83738B5010FC}" dt="2021-11-09T04:05:02.478" v="1144" actId="20577"/>
          <ac:spMkLst>
            <pc:docMk/>
            <pc:sldMk cId="4070126612" sldId="272"/>
            <ac:spMk id="3" creationId="{4BC1EB17-17D9-46B5-BB18-29163431A1BD}"/>
          </ac:spMkLst>
        </pc:spChg>
        <pc:spChg chg="add mod">
          <ac:chgData name="Meyers, Cody CDT (EDU)" userId="68ac265e-9a9f-4f92-b31a-0aa84539a4f9" providerId="ADAL" clId="{CE998F34-7A72-40CA-96B9-83738B5010FC}" dt="2021-11-09T04:05:14.580" v="1145" actId="1076"/>
          <ac:spMkLst>
            <pc:docMk/>
            <pc:sldMk cId="4070126612" sldId="272"/>
            <ac:spMk id="4" creationId="{D7AEB035-8AEE-41BF-9C7A-04E3434611D7}"/>
          </ac:spMkLst>
        </pc:spChg>
        <pc:spChg chg="add mod">
          <ac:chgData name="Meyers, Cody CDT (EDU)" userId="68ac265e-9a9f-4f92-b31a-0aa84539a4f9" providerId="ADAL" clId="{CE998F34-7A72-40CA-96B9-83738B5010FC}" dt="2021-11-09T03:26:44.466" v="1106" actId="20577"/>
          <ac:spMkLst>
            <pc:docMk/>
            <pc:sldMk cId="4070126612" sldId="272"/>
            <ac:spMk id="5" creationId="{55B45AFB-4169-4E9C-AF1B-4C57A6010F5F}"/>
          </ac:spMkLst>
        </pc:spChg>
      </pc:sldChg>
      <pc:sldChg chg="addSp delSp modSp mod setBg">
        <pc:chgData name="Meyers, Cody CDT (EDU)" userId="68ac265e-9a9f-4f92-b31a-0aa84539a4f9" providerId="ADAL" clId="{CE998F34-7A72-40CA-96B9-83738B5010FC}" dt="2021-11-09T03:54:57.221" v="1125" actId="1076"/>
        <pc:sldMkLst>
          <pc:docMk/>
          <pc:sldMk cId="2070352504" sldId="281"/>
        </pc:sldMkLst>
        <pc:spChg chg="mod">
          <ac:chgData name="Meyers, Cody CDT (EDU)" userId="68ac265e-9a9f-4f92-b31a-0aa84539a4f9" providerId="ADAL" clId="{CE998F34-7A72-40CA-96B9-83738B5010FC}" dt="2021-11-09T03:54:46.395" v="1123" actId="26606"/>
          <ac:spMkLst>
            <pc:docMk/>
            <pc:sldMk cId="2070352504" sldId="281"/>
            <ac:spMk id="2" creationId="{5132B2C2-3651-4DF9-B49F-12AAAA30A249}"/>
          </ac:spMkLst>
        </pc:spChg>
        <pc:spChg chg="mod">
          <ac:chgData name="Meyers, Cody CDT (EDU)" userId="68ac265e-9a9f-4f92-b31a-0aa84539a4f9" providerId="ADAL" clId="{CE998F34-7A72-40CA-96B9-83738B5010FC}" dt="2021-11-09T03:54:46.395" v="1123" actId="26606"/>
          <ac:spMkLst>
            <pc:docMk/>
            <pc:sldMk cId="2070352504" sldId="281"/>
            <ac:spMk id="3" creationId="{A45B0BFE-8225-4317-B594-1AEF66E9A48F}"/>
          </ac:spMkLst>
        </pc:spChg>
        <pc:spChg chg="add del">
          <ac:chgData name="Meyers, Cody CDT (EDU)" userId="68ac265e-9a9f-4f92-b31a-0aa84539a4f9" providerId="ADAL" clId="{CE998F34-7A72-40CA-96B9-83738B5010FC}" dt="2021-11-09T03:53:50.015" v="1113" actId="26606"/>
          <ac:spMkLst>
            <pc:docMk/>
            <pc:sldMk cId="2070352504" sldId="281"/>
            <ac:spMk id="10" creationId="{F13C74B1-5B17-4795-BED0-7140497B445A}"/>
          </ac:spMkLst>
        </pc:spChg>
        <pc:spChg chg="add del">
          <ac:chgData name="Meyers, Cody CDT (EDU)" userId="68ac265e-9a9f-4f92-b31a-0aa84539a4f9" providerId="ADAL" clId="{CE998F34-7A72-40CA-96B9-83738B5010FC}" dt="2021-11-09T03:53:50.015" v="1113" actId="26606"/>
          <ac:spMkLst>
            <pc:docMk/>
            <pc:sldMk cId="2070352504" sldId="281"/>
            <ac:spMk id="12" creationId="{D4974D33-8DC5-464E-8C6D-BE58F0669C17}"/>
          </ac:spMkLst>
        </pc:spChg>
        <pc:spChg chg="add del">
          <ac:chgData name="Meyers, Cody CDT (EDU)" userId="68ac265e-9a9f-4f92-b31a-0aa84539a4f9" providerId="ADAL" clId="{CE998F34-7A72-40CA-96B9-83738B5010FC}" dt="2021-11-09T03:53:53.521" v="1115" actId="26606"/>
          <ac:spMkLst>
            <pc:docMk/>
            <pc:sldMk cId="2070352504" sldId="281"/>
            <ac:spMk id="14" creationId="{4B6ECB93-D7FF-4F09-A8ED-D4588EE7C7DA}"/>
          </ac:spMkLst>
        </pc:spChg>
        <pc:spChg chg="add del">
          <ac:chgData name="Meyers, Cody CDT (EDU)" userId="68ac265e-9a9f-4f92-b31a-0aa84539a4f9" providerId="ADAL" clId="{CE998F34-7A72-40CA-96B9-83738B5010FC}" dt="2021-11-09T03:53:53.521" v="1115" actId="26606"/>
          <ac:spMkLst>
            <pc:docMk/>
            <pc:sldMk cId="2070352504" sldId="281"/>
            <ac:spMk id="15" creationId="{EBF87945-A001-489F-9D9B-7D9435F0B9CA}"/>
          </ac:spMkLst>
        </pc:spChg>
        <pc:spChg chg="add del">
          <ac:chgData name="Meyers, Cody CDT (EDU)" userId="68ac265e-9a9f-4f92-b31a-0aa84539a4f9" providerId="ADAL" clId="{CE998F34-7A72-40CA-96B9-83738B5010FC}" dt="2021-11-09T03:54:06.017" v="1117" actId="26606"/>
          <ac:spMkLst>
            <pc:docMk/>
            <pc:sldMk cId="2070352504" sldId="281"/>
            <ac:spMk id="17" creationId="{5E39A796-BE83-48B1-B33F-35C4A32AAB57}"/>
          </ac:spMkLst>
        </pc:spChg>
        <pc:spChg chg="add del">
          <ac:chgData name="Meyers, Cody CDT (EDU)" userId="68ac265e-9a9f-4f92-b31a-0aa84539a4f9" providerId="ADAL" clId="{CE998F34-7A72-40CA-96B9-83738B5010FC}" dt="2021-11-09T03:54:06.017" v="1117" actId="26606"/>
          <ac:spMkLst>
            <pc:docMk/>
            <pc:sldMk cId="2070352504" sldId="281"/>
            <ac:spMk id="18" creationId="{72F84B47-E267-4194-8194-831DB7B5547F}"/>
          </ac:spMkLst>
        </pc:spChg>
        <pc:spChg chg="add del">
          <ac:chgData name="Meyers, Cody CDT (EDU)" userId="68ac265e-9a9f-4f92-b31a-0aa84539a4f9" providerId="ADAL" clId="{CE998F34-7A72-40CA-96B9-83738B5010FC}" dt="2021-11-09T03:54:07.591" v="1119" actId="26606"/>
          <ac:spMkLst>
            <pc:docMk/>
            <pc:sldMk cId="2070352504" sldId="281"/>
            <ac:spMk id="20" creationId="{4B6ECB93-D7FF-4F09-A8ED-D4588EE7C7DA}"/>
          </ac:spMkLst>
        </pc:spChg>
        <pc:spChg chg="add del">
          <ac:chgData name="Meyers, Cody CDT (EDU)" userId="68ac265e-9a9f-4f92-b31a-0aa84539a4f9" providerId="ADAL" clId="{CE998F34-7A72-40CA-96B9-83738B5010FC}" dt="2021-11-09T03:54:07.591" v="1119" actId="26606"/>
          <ac:spMkLst>
            <pc:docMk/>
            <pc:sldMk cId="2070352504" sldId="281"/>
            <ac:spMk id="21" creationId="{EBF87945-A001-489F-9D9B-7D9435F0B9CA}"/>
          </ac:spMkLst>
        </pc:spChg>
        <pc:spChg chg="add del">
          <ac:chgData name="Meyers, Cody CDT (EDU)" userId="68ac265e-9a9f-4f92-b31a-0aa84539a4f9" providerId="ADAL" clId="{CE998F34-7A72-40CA-96B9-83738B5010FC}" dt="2021-11-09T03:54:22.412" v="1121" actId="26606"/>
          <ac:spMkLst>
            <pc:docMk/>
            <pc:sldMk cId="2070352504" sldId="281"/>
            <ac:spMk id="23" creationId="{5E39A796-BE83-48B1-B33F-35C4A32AAB57}"/>
          </ac:spMkLst>
        </pc:spChg>
        <pc:spChg chg="add del">
          <ac:chgData name="Meyers, Cody CDT (EDU)" userId="68ac265e-9a9f-4f92-b31a-0aa84539a4f9" providerId="ADAL" clId="{CE998F34-7A72-40CA-96B9-83738B5010FC}" dt="2021-11-09T03:54:22.412" v="1121" actId="26606"/>
          <ac:spMkLst>
            <pc:docMk/>
            <pc:sldMk cId="2070352504" sldId="281"/>
            <ac:spMk id="24" creationId="{72F84B47-E267-4194-8194-831DB7B5547F}"/>
          </ac:spMkLst>
        </pc:spChg>
        <pc:spChg chg="add del">
          <ac:chgData name="Meyers, Cody CDT (EDU)" userId="68ac265e-9a9f-4f92-b31a-0aa84539a4f9" providerId="ADAL" clId="{CE998F34-7A72-40CA-96B9-83738B5010FC}" dt="2021-11-09T03:54:46.395" v="1123" actId="26606"/>
          <ac:spMkLst>
            <pc:docMk/>
            <pc:sldMk cId="2070352504" sldId="281"/>
            <ac:spMk id="26" creationId="{04812C46-200A-4DEB-A05E-3ED6C68C2387}"/>
          </ac:spMkLst>
        </pc:spChg>
        <pc:spChg chg="add del">
          <ac:chgData name="Meyers, Cody CDT (EDU)" userId="68ac265e-9a9f-4f92-b31a-0aa84539a4f9" providerId="ADAL" clId="{CE998F34-7A72-40CA-96B9-83738B5010FC}" dt="2021-11-09T03:54:46.395" v="1123" actId="26606"/>
          <ac:spMkLst>
            <pc:docMk/>
            <pc:sldMk cId="2070352504" sldId="281"/>
            <ac:spMk id="27" creationId="{D1EA859B-E555-4109-94F3-6700E046E008}"/>
          </ac:spMkLst>
        </pc:spChg>
        <pc:picChg chg="add mod ord">
          <ac:chgData name="Meyers, Cody CDT (EDU)" userId="68ac265e-9a9f-4f92-b31a-0aa84539a4f9" providerId="ADAL" clId="{CE998F34-7A72-40CA-96B9-83738B5010FC}" dt="2021-11-09T03:54:57.221" v="1125" actId="1076"/>
          <ac:picMkLst>
            <pc:docMk/>
            <pc:sldMk cId="2070352504" sldId="281"/>
            <ac:picMk id="5" creationId="{4EE6F2D4-0DBE-48CF-8A62-C7A7E4629985}"/>
          </ac:picMkLst>
        </pc:picChg>
      </pc:sldChg>
      <pc:sldChg chg="addSp delSp modSp mod">
        <pc:chgData name="Meyers, Cody CDT (EDU)" userId="68ac265e-9a9f-4f92-b31a-0aa84539a4f9" providerId="ADAL" clId="{CE998F34-7A72-40CA-96B9-83738B5010FC}" dt="2021-11-09T03:05:15.436" v="1000" actId="1076"/>
        <pc:sldMkLst>
          <pc:docMk/>
          <pc:sldMk cId="1382177328" sldId="282"/>
        </pc:sldMkLst>
        <pc:spChg chg="mod">
          <ac:chgData name="Meyers, Cody CDT (EDU)" userId="68ac265e-9a9f-4f92-b31a-0aa84539a4f9" providerId="ADAL" clId="{CE998F34-7A72-40CA-96B9-83738B5010FC}" dt="2021-11-09T03:05:15.436" v="1000" actId="1076"/>
          <ac:spMkLst>
            <pc:docMk/>
            <pc:sldMk cId="1382177328" sldId="282"/>
            <ac:spMk id="2" creationId="{95F8F1E8-4E42-4AA2-8C49-661C9EEE2DDE}"/>
          </ac:spMkLst>
        </pc:spChg>
        <pc:spChg chg="del mod">
          <ac:chgData name="Meyers, Cody CDT (EDU)" userId="68ac265e-9a9f-4f92-b31a-0aa84539a4f9" providerId="ADAL" clId="{CE998F34-7A72-40CA-96B9-83738B5010FC}" dt="2021-11-09T01:34:07.404" v="147" actId="931"/>
          <ac:spMkLst>
            <pc:docMk/>
            <pc:sldMk cId="1382177328" sldId="282"/>
            <ac:spMk id="3" creationId="{4BC1EB17-17D9-46B5-BB18-29163431A1BD}"/>
          </ac:spMkLst>
        </pc:spChg>
        <pc:spChg chg="add del mod">
          <ac:chgData name="Meyers, Cody CDT (EDU)" userId="68ac265e-9a9f-4f92-b31a-0aa84539a4f9" providerId="ADAL" clId="{CE998F34-7A72-40CA-96B9-83738B5010FC}" dt="2021-11-09T01:42:26.745" v="167"/>
          <ac:spMkLst>
            <pc:docMk/>
            <pc:sldMk cId="1382177328" sldId="282"/>
            <ac:spMk id="14" creationId="{715F0D3F-8F88-4715-8855-88AE7266CE75}"/>
          </ac:spMkLst>
        </pc:spChg>
        <pc:spChg chg="add del mod">
          <ac:chgData name="Meyers, Cody CDT (EDU)" userId="68ac265e-9a9f-4f92-b31a-0aa84539a4f9" providerId="ADAL" clId="{CE998F34-7A72-40CA-96B9-83738B5010FC}" dt="2021-11-09T03:05:08.339" v="998" actId="21"/>
          <ac:spMkLst>
            <pc:docMk/>
            <pc:sldMk cId="1382177328" sldId="282"/>
            <ac:spMk id="15" creationId="{AEE1FDD0-2DB3-4995-9EEC-22021DBAC7DC}"/>
          </ac:spMkLst>
        </pc:spChg>
        <pc:spChg chg="add del mod">
          <ac:chgData name="Meyers, Cody CDT (EDU)" userId="68ac265e-9a9f-4f92-b31a-0aa84539a4f9" providerId="ADAL" clId="{CE998F34-7A72-40CA-96B9-83738B5010FC}" dt="2021-11-09T03:05:08.339" v="998" actId="21"/>
          <ac:spMkLst>
            <pc:docMk/>
            <pc:sldMk cId="1382177328" sldId="282"/>
            <ac:spMk id="16" creationId="{23221704-B36D-442F-9954-36184A99723A}"/>
          </ac:spMkLst>
        </pc:spChg>
        <pc:spChg chg="add del mod">
          <ac:chgData name="Meyers, Cody CDT (EDU)" userId="68ac265e-9a9f-4f92-b31a-0aa84539a4f9" providerId="ADAL" clId="{CE998F34-7A72-40CA-96B9-83738B5010FC}" dt="2021-11-09T03:05:08.339" v="998" actId="21"/>
          <ac:spMkLst>
            <pc:docMk/>
            <pc:sldMk cId="1382177328" sldId="282"/>
            <ac:spMk id="17" creationId="{FDBF4F3F-40E7-4A0A-AC72-1FFB6312967F}"/>
          </ac:spMkLst>
        </pc:spChg>
        <pc:spChg chg="add del mod">
          <ac:chgData name="Meyers, Cody CDT (EDU)" userId="68ac265e-9a9f-4f92-b31a-0aa84539a4f9" providerId="ADAL" clId="{CE998F34-7A72-40CA-96B9-83738B5010FC}" dt="2021-11-09T03:05:08.339" v="998" actId="21"/>
          <ac:spMkLst>
            <pc:docMk/>
            <pc:sldMk cId="1382177328" sldId="282"/>
            <ac:spMk id="18" creationId="{3CFFB0A2-49DD-4E67-ADE0-02BC26A75AF5}"/>
          </ac:spMkLst>
        </pc:spChg>
        <pc:spChg chg="add del mod">
          <ac:chgData name="Meyers, Cody CDT (EDU)" userId="68ac265e-9a9f-4f92-b31a-0aa84539a4f9" providerId="ADAL" clId="{CE998F34-7A72-40CA-96B9-83738B5010FC}" dt="2021-11-09T03:05:08.339" v="998" actId="21"/>
          <ac:spMkLst>
            <pc:docMk/>
            <pc:sldMk cId="1382177328" sldId="282"/>
            <ac:spMk id="19" creationId="{F5E53642-B772-4251-BC20-42446E31BED9}"/>
          </ac:spMkLst>
        </pc:spChg>
        <pc:spChg chg="add del mod">
          <ac:chgData name="Meyers, Cody CDT (EDU)" userId="68ac265e-9a9f-4f92-b31a-0aa84539a4f9" providerId="ADAL" clId="{CE998F34-7A72-40CA-96B9-83738B5010FC}" dt="2021-11-09T03:05:08.339" v="998" actId="21"/>
          <ac:spMkLst>
            <pc:docMk/>
            <pc:sldMk cId="1382177328" sldId="282"/>
            <ac:spMk id="20" creationId="{1E15A823-403D-44FB-AD97-6969DEE7626A}"/>
          </ac:spMkLst>
        </pc:spChg>
        <pc:spChg chg="mod">
          <ac:chgData name="Meyers, Cody CDT (EDU)" userId="68ac265e-9a9f-4f92-b31a-0aa84539a4f9" providerId="ADAL" clId="{CE998F34-7A72-40CA-96B9-83738B5010FC}" dt="2021-11-09T01:49:28.909" v="266"/>
          <ac:spMkLst>
            <pc:docMk/>
            <pc:sldMk cId="1382177328" sldId="282"/>
            <ac:spMk id="21" creationId="{25D5D115-1D1A-4873-9CE0-67FF25AEB44B}"/>
          </ac:spMkLst>
        </pc:spChg>
        <pc:spChg chg="add del mod">
          <ac:chgData name="Meyers, Cody CDT (EDU)" userId="68ac265e-9a9f-4f92-b31a-0aa84539a4f9" providerId="ADAL" clId="{CE998F34-7A72-40CA-96B9-83738B5010FC}" dt="2021-11-09T03:05:08.339" v="998" actId="21"/>
          <ac:spMkLst>
            <pc:docMk/>
            <pc:sldMk cId="1382177328" sldId="282"/>
            <ac:spMk id="23" creationId="{55FAAC88-049C-43A3-B547-841F3F41EE9F}"/>
          </ac:spMkLst>
        </pc:spChg>
        <pc:spChg chg="add del mod">
          <ac:chgData name="Meyers, Cody CDT (EDU)" userId="68ac265e-9a9f-4f92-b31a-0aa84539a4f9" providerId="ADAL" clId="{CE998F34-7A72-40CA-96B9-83738B5010FC}" dt="2021-11-09T03:05:07.446" v="996"/>
          <ac:spMkLst>
            <pc:docMk/>
            <pc:sldMk cId="1382177328" sldId="282"/>
            <ac:spMk id="24" creationId="{D1E2A48C-4951-4995-8F42-4A6CBC49F350}"/>
          </ac:spMkLst>
        </pc:spChg>
        <pc:picChg chg="add del mod">
          <ac:chgData name="Meyers, Cody CDT (EDU)" userId="68ac265e-9a9f-4f92-b31a-0aa84539a4f9" providerId="ADAL" clId="{CE998F34-7A72-40CA-96B9-83738B5010FC}" dt="2021-11-09T03:05:08.339" v="998" actId="21"/>
          <ac:picMkLst>
            <pc:docMk/>
            <pc:sldMk cId="1382177328" sldId="282"/>
            <ac:picMk id="5" creationId="{4514B80D-92B9-47BF-A4C7-D0F7A23E6317}"/>
          </ac:picMkLst>
        </pc:picChg>
        <pc:picChg chg="add del mod">
          <ac:chgData name="Meyers, Cody CDT (EDU)" userId="68ac265e-9a9f-4f92-b31a-0aa84539a4f9" providerId="ADAL" clId="{CE998F34-7A72-40CA-96B9-83738B5010FC}" dt="2021-11-09T03:05:08.339" v="998" actId="21"/>
          <ac:picMkLst>
            <pc:docMk/>
            <pc:sldMk cId="1382177328" sldId="282"/>
            <ac:picMk id="7" creationId="{7C57F14D-BA5D-4DBB-8579-B7FFEE0818B8}"/>
          </ac:picMkLst>
        </pc:picChg>
        <pc:picChg chg="add del mod">
          <ac:chgData name="Meyers, Cody CDT (EDU)" userId="68ac265e-9a9f-4f92-b31a-0aa84539a4f9" providerId="ADAL" clId="{CE998F34-7A72-40CA-96B9-83738B5010FC}" dt="2021-11-09T03:05:08.339" v="998" actId="21"/>
          <ac:picMkLst>
            <pc:docMk/>
            <pc:sldMk cId="1382177328" sldId="282"/>
            <ac:picMk id="9" creationId="{FDEF258C-8C20-4649-8A16-F2C44AEDCBF7}"/>
          </ac:picMkLst>
        </pc:picChg>
        <pc:picChg chg="add del mod">
          <ac:chgData name="Meyers, Cody CDT (EDU)" userId="68ac265e-9a9f-4f92-b31a-0aa84539a4f9" providerId="ADAL" clId="{CE998F34-7A72-40CA-96B9-83738B5010FC}" dt="2021-11-09T03:05:08.339" v="998" actId="21"/>
          <ac:picMkLst>
            <pc:docMk/>
            <pc:sldMk cId="1382177328" sldId="282"/>
            <ac:picMk id="11" creationId="{1828A4A0-C016-4ADB-AEED-E92C80A4FB00}"/>
          </ac:picMkLst>
        </pc:picChg>
        <pc:picChg chg="add del mod">
          <ac:chgData name="Meyers, Cody CDT (EDU)" userId="68ac265e-9a9f-4f92-b31a-0aa84539a4f9" providerId="ADAL" clId="{CE998F34-7A72-40CA-96B9-83738B5010FC}" dt="2021-11-09T03:05:08.339" v="998" actId="21"/>
          <ac:picMkLst>
            <pc:docMk/>
            <pc:sldMk cId="1382177328" sldId="282"/>
            <ac:picMk id="13" creationId="{3C2ACEED-FD7F-4A9F-8E7C-195E543DDD93}"/>
          </ac:picMkLst>
        </pc:picChg>
      </pc:sldChg>
      <pc:sldChg chg="addSp delSp modSp mod">
        <pc:chgData name="Meyers, Cody CDT (EDU)" userId="68ac265e-9a9f-4f92-b31a-0aa84539a4f9" providerId="ADAL" clId="{CE998F34-7A72-40CA-96B9-83738B5010FC}" dt="2021-11-09T03:50:45.410" v="1110" actId="14100"/>
        <pc:sldMkLst>
          <pc:docMk/>
          <pc:sldMk cId="1001279083" sldId="286"/>
        </pc:sldMkLst>
        <pc:spChg chg="mod">
          <ac:chgData name="Meyers, Cody CDT (EDU)" userId="68ac265e-9a9f-4f92-b31a-0aa84539a4f9" providerId="ADAL" clId="{CE998F34-7A72-40CA-96B9-83738B5010FC}" dt="2021-11-09T01:54:34.785" v="304" actId="20577"/>
          <ac:spMkLst>
            <pc:docMk/>
            <pc:sldMk cId="1001279083" sldId="286"/>
            <ac:spMk id="2" creationId="{95F8F1E8-4E42-4AA2-8C49-661C9EEE2DDE}"/>
          </ac:spMkLst>
        </pc:spChg>
        <pc:spChg chg="add del">
          <ac:chgData name="Meyers, Cody CDT (EDU)" userId="68ac265e-9a9f-4f92-b31a-0aa84539a4f9" providerId="ADAL" clId="{CE998F34-7A72-40CA-96B9-83738B5010FC}" dt="2021-11-09T01:54:53.638" v="307" actId="3680"/>
          <ac:spMkLst>
            <pc:docMk/>
            <pc:sldMk cId="1001279083" sldId="286"/>
            <ac:spMk id="3" creationId="{4BC1EB17-17D9-46B5-BB18-29163431A1BD}"/>
          </ac:spMkLst>
        </pc:spChg>
        <pc:graphicFrameChg chg="add del mod ord modGraphic">
          <ac:chgData name="Meyers, Cody CDT (EDU)" userId="68ac265e-9a9f-4f92-b31a-0aa84539a4f9" providerId="ADAL" clId="{CE998F34-7A72-40CA-96B9-83738B5010FC}" dt="2021-11-09T01:54:47.927" v="306" actId="3680"/>
          <ac:graphicFrameMkLst>
            <pc:docMk/>
            <pc:sldMk cId="1001279083" sldId="286"/>
            <ac:graphicFrameMk id="4" creationId="{C3DE343A-09F2-44A7-A96D-CE434C1ED0E9}"/>
          </ac:graphicFrameMkLst>
        </pc:graphicFrameChg>
        <pc:graphicFrameChg chg="add mod ord modGraphic">
          <ac:chgData name="Meyers, Cody CDT (EDU)" userId="68ac265e-9a9f-4f92-b31a-0aa84539a4f9" providerId="ADAL" clId="{CE998F34-7A72-40CA-96B9-83738B5010FC}" dt="2021-11-09T03:50:45.410" v="1110" actId="14100"/>
          <ac:graphicFrameMkLst>
            <pc:docMk/>
            <pc:sldMk cId="1001279083" sldId="286"/>
            <ac:graphicFrameMk id="5" creationId="{5D71770B-C203-4F8D-A448-6270F96F5531}"/>
          </ac:graphicFrameMkLst>
        </pc:graphicFrameChg>
      </pc:sldChg>
      <pc:sldChg chg="addSp delSp modSp mod">
        <pc:chgData name="Meyers, Cody CDT (EDU)" userId="68ac265e-9a9f-4f92-b31a-0aa84539a4f9" providerId="ADAL" clId="{CE998F34-7A72-40CA-96B9-83738B5010FC}" dt="2021-11-09T02:54:46.403" v="938" actId="20577"/>
        <pc:sldMkLst>
          <pc:docMk/>
          <pc:sldMk cId="430956393" sldId="952"/>
        </pc:sldMkLst>
        <pc:spChg chg="mod">
          <ac:chgData name="Meyers, Cody CDT (EDU)" userId="68ac265e-9a9f-4f92-b31a-0aa84539a4f9" providerId="ADAL" clId="{CE998F34-7A72-40CA-96B9-83738B5010FC}" dt="2021-11-09T02:48:23.206" v="879" actId="14100"/>
          <ac:spMkLst>
            <pc:docMk/>
            <pc:sldMk cId="430956393" sldId="952"/>
            <ac:spMk id="182" creationId="{EE857ABE-3412-4F99-BD57-D5ED4E706434}"/>
          </ac:spMkLst>
        </pc:spChg>
        <pc:spChg chg="mod">
          <ac:chgData name="Meyers, Cody CDT (EDU)" userId="68ac265e-9a9f-4f92-b31a-0aa84539a4f9" providerId="ADAL" clId="{CE998F34-7A72-40CA-96B9-83738B5010FC}" dt="2021-11-09T02:48:32.187" v="880" actId="1076"/>
          <ac:spMkLst>
            <pc:docMk/>
            <pc:sldMk cId="430956393" sldId="952"/>
            <ac:spMk id="184" creationId="{E5993D75-AC00-4B00-96C2-4D18D98FCB58}"/>
          </ac:spMkLst>
        </pc:spChg>
        <pc:spChg chg="mod">
          <ac:chgData name="Meyers, Cody CDT (EDU)" userId="68ac265e-9a9f-4f92-b31a-0aa84539a4f9" providerId="ADAL" clId="{CE998F34-7A72-40CA-96B9-83738B5010FC}" dt="2021-11-09T02:49:58.146" v="885" actId="1076"/>
          <ac:spMkLst>
            <pc:docMk/>
            <pc:sldMk cId="430956393" sldId="952"/>
            <ac:spMk id="195" creationId="{04CB000B-872E-4BE0-95A9-7E7111A43D21}"/>
          </ac:spMkLst>
        </pc:spChg>
        <pc:spChg chg="mod">
          <ac:chgData name="Meyers, Cody CDT (EDU)" userId="68ac265e-9a9f-4f92-b31a-0aa84539a4f9" providerId="ADAL" clId="{CE998F34-7A72-40CA-96B9-83738B5010FC}" dt="2021-11-09T02:50:02.838" v="886" actId="1076"/>
          <ac:spMkLst>
            <pc:docMk/>
            <pc:sldMk cId="430956393" sldId="952"/>
            <ac:spMk id="196" creationId="{7C761381-1F51-46C1-9F8F-34CFAA00D90C}"/>
          </ac:spMkLst>
        </pc:spChg>
        <pc:spChg chg="add mod">
          <ac:chgData name="Meyers, Cody CDT (EDU)" userId="68ac265e-9a9f-4f92-b31a-0aa84539a4f9" providerId="ADAL" clId="{CE998F34-7A72-40CA-96B9-83738B5010FC}" dt="2021-11-09T02:51:55.957" v="917" actId="20577"/>
          <ac:spMkLst>
            <pc:docMk/>
            <pc:sldMk cId="430956393" sldId="952"/>
            <ac:spMk id="199" creationId="{AC497AE4-18E7-4389-B96F-C4C656B74CEB}"/>
          </ac:spMkLst>
        </pc:spChg>
        <pc:spChg chg="add del mod">
          <ac:chgData name="Meyers, Cody CDT (EDU)" userId="68ac265e-9a9f-4f92-b31a-0aa84539a4f9" providerId="ADAL" clId="{CE998F34-7A72-40CA-96B9-83738B5010FC}" dt="2021-11-09T02:52:59.090" v="921"/>
          <ac:spMkLst>
            <pc:docMk/>
            <pc:sldMk cId="430956393" sldId="952"/>
            <ac:spMk id="200" creationId="{6C544C4F-1A08-4D02-B717-A274852EB22B}"/>
          </ac:spMkLst>
        </pc:spChg>
        <pc:spChg chg="add mod">
          <ac:chgData name="Meyers, Cody CDT (EDU)" userId="68ac265e-9a9f-4f92-b31a-0aa84539a4f9" providerId="ADAL" clId="{CE998F34-7A72-40CA-96B9-83738B5010FC}" dt="2021-11-09T02:54:46.403" v="938" actId="20577"/>
          <ac:spMkLst>
            <pc:docMk/>
            <pc:sldMk cId="430956393" sldId="952"/>
            <ac:spMk id="201" creationId="{A9DF5F26-D28A-4C25-B274-4FF36D499BCB}"/>
          </ac:spMkLst>
        </pc:spChg>
        <pc:picChg chg="add mod">
          <ac:chgData name="Meyers, Cody CDT (EDU)" userId="68ac265e-9a9f-4f92-b31a-0aa84539a4f9" providerId="ADAL" clId="{CE998F34-7A72-40CA-96B9-83738B5010FC}" dt="2021-11-09T02:49:52.609" v="884" actId="1076"/>
          <ac:picMkLst>
            <pc:docMk/>
            <pc:sldMk cId="430956393" sldId="952"/>
            <ac:picMk id="4" creationId="{2AE762D0-4085-4B85-AA55-09C268139681}"/>
          </ac:picMkLst>
        </pc:picChg>
        <pc:picChg chg="add mod">
          <ac:chgData name="Meyers, Cody CDT (EDU)" userId="68ac265e-9a9f-4f92-b31a-0aa84539a4f9" providerId="ADAL" clId="{CE998F34-7A72-40CA-96B9-83738B5010FC}" dt="2021-11-09T02:52:44.729" v="919" actId="1076"/>
          <ac:picMkLst>
            <pc:docMk/>
            <pc:sldMk cId="430956393" sldId="952"/>
            <ac:picMk id="13" creationId="{25506BE6-F742-4E21-8E5E-08866A37D86F}"/>
          </ac:picMkLst>
        </pc:picChg>
      </pc:sldChg>
    </pc:docChg>
  </pc:docChgLst>
  <pc:docChgLst>
    <pc:chgData name="Kim, Matthew CDT (EDU)" userId="S::matthew.h.kim@uscga.edu::1aa857c3-3d2e-4bbb-a8e5-fc3ecacd8f06" providerId="AD" clId="Web-{39F3249E-448F-664B-4728-263D41C8EC90}"/>
    <pc:docChg chg="modSld">
      <pc:chgData name="Kim, Matthew CDT (EDU)" userId="S::matthew.h.kim@uscga.edu::1aa857c3-3d2e-4bbb-a8e5-fc3ecacd8f06" providerId="AD" clId="Web-{39F3249E-448F-664B-4728-263D41C8EC90}" dt="2021-11-08T18:22:28.101" v="11" actId="20577"/>
      <pc:docMkLst>
        <pc:docMk/>
      </pc:docMkLst>
      <pc:sldChg chg="modSp">
        <pc:chgData name="Kim, Matthew CDT (EDU)" userId="S::matthew.h.kim@uscga.edu::1aa857c3-3d2e-4bbb-a8e5-fc3ecacd8f06" providerId="AD" clId="Web-{39F3249E-448F-664B-4728-263D41C8EC90}" dt="2021-11-08T18:22:28.101" v="11" actId="20577"/>
        <pc:sldMkLst>
          <pc:docMk/>
          <pc:sldMk cId="830143972" sldId="285"/>
        </pc:sldMkLst>
        <pc:spChg chg="mod">
          <ac:chgData name="Kim, Matthew CDT (EDU)" userId="S::matthew.h.kim@uscga.edu::1aa857c3-3d2e-4bbb-a8e5-fc3ecacd8f06" providerId="AD" clId="Web-{39F3249E-448F-664B-4728-263D41C8EC90}" dt="2021-11-08T18:22:28.101" v="11" actId="20577"/>
          <ac:spMkLst>
            <pc:docMk/>
            <pc:sldMk cId="830143972" sldId="285"/>
            <ac:spMk id="2" creationId="{95F8F1E8-4E42-4AA2-8C49-661C9EEE2DDE}"/>
          </ac:spMkLst>
        </pc:spChg>
      </pc:sldChg>
      <pc:sldChg chg="modSp">
        <pc:chgData name="Kim, Matthew CDT (EDU)" userId="S::matthew.h.kim@uscga.edu::1aa857c3-3d2e-4bbb-a8e5-fc3ecacd8f06" providerId="AD" clId="Web-{39F3249E-448F-664B-4728-263D41C8EC90}" dt="2021-11-08T18:22:17.351" v="2" actId="20577"/>
        <pc:sldMkLst>
          <pc:docMk/>
          <pc:sldMk cId="777197450" sldId="287"/>
        </pc:sldMkLst>
        <pc:spChg chg="mod">
          <ac:chgData name="Kim, Matthew CDT (EDU)" userId="S::matthew.h.kim@uscga.edu::1aa857c3-3d2e-4bbb-a8e5-fc3ecacd8f06" providerId="AD" clId="Web-{39F3249E-448F-664B-4728-263D41C8EC90}" dt="2021-11-08T18:22:17.351" v="2" actId="20577"/>
          <ac:spMkLst>
            <pc:docMk/>
            <pc:sldMk cId="777197450" sldId="287"/>
            <ac:spMk id="2" creationId="{95F8F1E8-4E42-4AA2-8C49-661C9EEE2DDE}"/>
          </ac:spMkLst>
        </pc:spChg>
      </pc:sldChg>
    </pc:docChg>
  </pc:docChgLst>
  <pc:docChgLst>
    <pc:chgData name="Kim, Matthew CDT (EDU)" userId="S::matthew.h.kim@uscga.edu::1aa857c3-3d2e-4bbb-a8e5-fc3ecacd8f06" providerId="AD" clId="Web-{35C0F70A-0CD5-5C0F-4605-427D067F40DB}"/>
    <pc:docChg chg="modSld">
      <pc:chgData name="Kim, Matthew CDT (EDU)" userId="S::matthew.h.kim@uscga.edu::1aa857c3-3d2e-4bbb-a8e5-fc3ecacd8f06" providerId="AD" clId="Web-{35C0F70A-0CD5-5C0F-4605-427D067F40DB}" dt="2021-11-09T12:56:16.477" v="931"/>
      <pc:docMkLst>
        <pc:docMk/>
      </pc:docMkLst>
      <pc:sldChg chg="addSp delSp modSp mod setBg modNotes">
        <pc:chgData name="Kim, Matthew CDT (EDU)" userId="S::matthew.h.kim@uscga.edu::1aa857c3-3d2e-4bbb-a8e5-fc3ecacd8f06" providerId="AD" clId="Web-{35C0F70A-0CD5-5C0F-4605-427D067F40DB}" dt="2021-11-09T12:56:16.477" v="931"/>
        <pc:sldMkLst>
          <pc:docMk/>
          <pc:sldMk cId="777197450" sldId="287"/>
        </pc:sldMkLst>
        <pc:spChg chg="mod">
          <ac:chgData name="Kim, Matthew CDT (EDU)" userId="S::matthew.h.kim@uscga.edu::1aa857c3-3d2e-4bbb-a8e5-fc3ecacd8f06" providerId="AD" clId="Web-{35C0F70A-0CD5-5C0F-4605-427D067F40DB}" dt="2021-11-09T03:35:15.758" v="849"/>
          <ac:spMkLst>
            <pc:docMk/>
            <pc:sldMk cId="777197450" sldId="287"/>
            <ac:spMk id="2" creationId="{95F8F1E8-4E42-4AA2-8C49-661C9EEE2DDE}"/>
          </ac:spMkLst>
        </pc:spChg>
        <pc:spChg chg="mod">
          <ac:chgData name="Kim, Matthew CDT (EDU)" userId="S::matthew.h.kim@uscga.edu::1aa857c3-3d2e-4bbb-a8e5-fc3ecacd8f06" providerId="AD" clId="Web-{35C0F70A-0CD5-5C0F-4605-427D067F40DB}" dt="2021-11-09T04:46:40.202" v="866" actId="20577"/>
          <ac:spMkLst>
            <pc:docMk/>
            <pc:sldMk cId="777197450" sldId="287"/>
            <ac:spMk id="3" creationId="{4BC1EB17-17D9-46B5-BB18-29163431A1BD}"/>
          </ac:spMkLst>
        </pc:spChg>
        <pc:spChg chg="add del">
          <ac:chgData name="Kim, Matthew CDT (EDU)" userId="S::matthew.h.kim@uscga.edu::1aa857c3-3d2e-4bbb-a8e5-fc3ecacd8f06" providerId="AD" clId="Web-{35C0F70A-0CD5-5C0F-4605-427D067F40DB}" dt="2021-11-09T03:35:15.758" v="849"/>
          <ac:spMkLst>
            <pc:docMk/>
            <pc:sldMk cId="777197450" sldId="287"/>
            <ac:spMk id="8" creationId="{743AA782-23D1-4521-8CAD-47662984AA08}"/>
          </ac:spMkLst>
        </pc:spChg>
        <pc:spChg chg="add del">
          <ac:chgData name="Kim, Matthew CDT (EDU)" userId="S::matthew.h.kim@uscga.edu::1aa857c3-3d2e-4bbb-a8e5-fc3ecacd8f06" providerId="AD" clId="Web-{35C0F70A-0CD5-5C0F-4605-427D067F40DB}" dt="2021-11-09T03:35:15.758" v="849"/>
          <ac:spMkLst>
            <pc:docMk/>
            <pc:sldMk cId="777197450" sldId="287"/>
            <ac:spMk id="10" creationId="{650D18FE-0824-4A46-B22C-A86B52E5780A}"/>
          </ac:spMkLst>
        </pc:spChg>
        <pc:picChg chg="mod">
          <ac:chgData name="Kim, Matthew CDT (EDU)" userId="S::matthew.h.kim@uscga.edu::1aa857c3-3d2e-4bbb-a8e5-fc3ecacd8f06" providerId="AD" clId="Web-{35C0F70A-0CD5-5C0F-4605-427D067F40DB}" dt="2021-11-09T03:35:15.758" v="849"/>
          <ac:picMkLst>
            <pc:docMk/>
            <pc:sldMk cId="777197450" sldId="287"/>
            <ac:picMk id="4" creationId="{75385CB3-C9AC-4F64-93C0-664A691E3E4B}"/>
          </ac:picMkLst>
        </pc:picChg>
      </pc:sldChg>
      <pc:sldChg chg="modNotes">
        <pc:chgData name="Kim, Matthew CDT (EDU)" userId="S::matthew.h.kim@uscga.edu::1aa857c3-3d2e-4bbb-a8e5-fc3ecacd8f06" providerId="AD" clId="Web-{35C0F70A-0CD5-5C0F-4605-427D067F40DB}" dt="2021-11-09T05:21:38.459" v="879"/>
        <pc:sldMkLst>
          <pc:docMk/>
          <pc:sldMk cId="1635371152" sldId="954"/>
        </pc:sldMkLst>
      </pc:sldChg>
    </pc:docChg>
  </pc:docChgLst>
  <pc:docChgLst>
    <pc:chgData name="Von Brock, Ryan CDT (EDU)" userId="906a1a04-0a10-4aa7-bed1-b7f4598a8a36" providerId="ADAL" clId="{9F82352B-AC4B-4A5F-AB5E-7A48EFDA7CB6}"/>
    <pc:docChg chg="undo redo custSel addSld delSld modSld sldOrd addMainMaster delMainMaster">
      <pc:chgData name="Von Brock, Ryan CDT (EDU)" userId="906a1a04-0a10-4aa7-bed1-b7f4598a8a36" providerId="ADAL" clId="{9F82352B-AC4B-4A5F-AB5E-7A48EFDA7CB6}" dt="2021-11-12T18:43:00.939" v="6110" actId="20577"/>
      <pc:docMkLst>
        <pc:docMk/>
      </pc:docMkLst>
      <pc:sldChg chg="delSp add del mod">
        <pc:chgData name="Von Brock, Ryan CDT (EDU)" userId="906a1a04-0a10-4aa7-bed1-b7f4598a8a36" providerId="ADAL" clId="{9F82352B-AC4B-4A5F-AB5E-7A48EFDA7CB6}" dt="2021-11-08T18:30:47.140" v="2823" actId="2696"/>
        <pc:sldMkLst>
          <pc:docMk/>
          <pc:sldMk cId="2702346399" sldId="256"/>
        </pc:sldMkLst>
        <pc:spChg chg="del">
          <ac:chgData name="Von Brock, Ryan CDT (EDU)" userId="906a1a04-0a10-4aa7-bed1-b7f4598a8a36" providerId="ADAL" clId="{9F82352B-AC4B-4A5F-AB5E-7A48EFDA7CB6}" dt="2021-11-08T18:30:16.736" v="2819" actId="478"/>
          <ac:spMkLst>
            <pc:docMk/>
            <pc:sldMk cId="2702346399" sldId="256"/>
            <ac:spMk id="62" creationId="{7804EE87-00C8-4706-9900-742AAE1EB59E}"/>
          </ac:spMkLst>
        </pc:spChg>
        <pc:spChg chg="del">
          <ac:chgData name="Von Brock, Ryan CDT (EDU)" userId="906a1a04-0a10-4aa7-bed1-b7f4598a8a36" providerId="ADAL" clId="{9F82352B-AC4B-4A5F-AB5E-7A48EFDA7CB6}" dt="2021-11-08T18:30:18.396" v="2820" actId="478"/>
          <ac:spMkLst>
            <pc:docMk/>
            <pc:sldMk cId="2702346399" sldId="256"/>
            <ac:spMk id="72" creationId="{A6B0ED5D-7E98-40BF-8450-BBDF94DDA7B6}"/>
          </ac:spMkLst>
        </pc:spChg>
      </pc:sldChg>
      <pc:sldChg chg="modSp mod addCm delCm modCm">
        <pc:chgData name="Von Brock, Ryan CDT (EDU)" userId="906a1a04-0a10-4aa7-bed1-b7f4598a8a36" providerId="ADAL" clId="{9F82352B-AC4B-4A5F-AB5E-7A48EFDA7CB6}" dt="2021-11-09T04:49:09.372" v="5749" actId="14100"/>
        <pc:sldMkLst>
          <pc:docMk/>
          <pc:sldMk cId="4070126612" sldId="272"/>
        </pc:sldMkLst>
        <pc:spChg chg="mod">
          <ac:chgData name="Von Brock, Ryan CDT (EDU)" userId="906a1a04-0a10-4aa7-bed1-b7f4598a8a36" providerId="ADAL" clId="{9F82352B-AC4B-4A5F-AB5E-7A48EFDA7CB6}" dt="2021-11-08T14:07:48.624" v="723" actId="20577"/>
          <ac:spMkLst>
            <pc:docMk/>
            <pc:sldMk cId="4070126612" sldId="272"/>
            <ac:spMk id="2" creationId="{95F8F1E8-4E42-4AA2-8C49-661C9EEE2DDE}"/>
          </ac:spMkLst>
        </pc:spChg>
        <pc:spChg chg="mod">
          <ac:chgData name="Von Brock, Ryan CDT (EDU)" userId="906a1a04-0a10-4aa7-bed1-b7f4598a8a36" providerId="ADAL" clId="{9F82352B-AC4B-4A5F-AB5E-7A48EFDA7CB6}" dt="2021-11-09T03:48:41.756" v="5502" actId="404"/>
          <ac:spMkLst>
            <pc:docMk/>
            <pc:sldMk cId="4070126612" sldId="272"/>
            <ac:spMk id="3" creationId="{4BC1EB17-17D9-46B5-BB18-29163431A1BD}"/>
          </ac:spMkLst>
        </pc:spChg>
        <pc:spChg chg="mod">
          <ac:chgData name="Von Brock, Ryan CDT (EDU)" userId="906a1a04-0a10-4aa7-bed1-b7f4598a8a36" providerId="ADAL" clId="{9F82352B-AC4B-4A5F-AB5E-7A48EFDA7CB6}" dt="2021-11-09T04:49:09.372" v="5749" actId="14100"/>
          <ac:spMkLst>
            <pc:docMk/>
            <pc:sldMk cId="4070126612" sldId="272"/>
            <ac:spMk id="4" creationId="{D7AEB035-8AEE-41BF-9C7A-04E3434611D7}"/>
          </ac:spMkLst>
        </pc:spChg>
      </pc:sldChg>
      <pc:sldChg chg="modSp mod">
        <pc:chgData name="Von Brock, Ryan CDT (EDU)" userId="906a1a04-0a10-4aa7-bed1-b7f4598a8a36" providerId="ADAL" clId="{9F82352B-AC4B-4A5F-AB5E-7A48EFDA7CB6}" dt="2021-11-09T04:41:14.456" v="5721" actId="20577"/>
        <pc:sldMkLst>
          <pc:docMk/>
          <pc:sldMk cId="2182414673" sldId="274"/>
        </pc:sldMkLst>
        <pc:spChg chg="mod">
          <ac:chgData name="Von Brock, Ryan CDT (EDU)" userId="906a1a04-0a10-4aa7-bed1-b7f4598a8a36" providerId="ADAL" clId="{9F82352B-AC4B-4A5F-AB5E-7A48EFDA7CB6}" dt="2021-11-09T04:41:14.456" v="5721" actId="20577"/>
          <ac:spMkLst>
            <pc:docMk/>
            <pc:sldMk cId="2182414673" sldId="274"/>
            <ac:spMk id="6" creationId="{E274E5DA-7D4B-45D3-8000-E0B685B8F6B9}"/>
          </ac:spMkLst>
        </pc:spChg>
      </pc:sldChg>
      <pc:sldChg chg="addSp delSp modSp mod ord modShow addCm modCm">
        <pc:chgData name="Von Brock, Ryan CDT (EDU)" userId="906a1a04-0a10-4aa7-bed1-b7f4598a8a36" providerId="ADAL" clId="{9F82352B-AC4B-4A5F-AB5E-7A48EFDA7CB6}" dt="2021-11-09T04:16:15.778" v="5691"/>
        <pc:sldMkLst>
          <pc:docMk/>
          <pc:sldMk cId="25455044" sldId="276"/>
        </pc:sldMkLst>
        <pc:spChg chg="mod">
          <ac:chgData name="Von Brock, Ryan CDT (EDU)" userId="906a1a04-0a10-4aa7-bed1-b7f4598a8a36" providerId="ADAL" clId="{9F82352B-AC4B-4A5F-AB5E-7A48EFDA7CB6}" dt="2021-11-08T18:32:19.628" v="2902" actId="2711"/>
          <ac:spMkLst>
            <pc:docMk/>
            <pc:sldMk cId="25455044" sldId="276"/>
            <ac:spMk id="2" creationId="{95F8F1E8-4E42-4AA2-8C49-661C9EEE2DDE}"/>
          </ac:spMkLst>
        </pc:spChg>
        <pc:spChg chg="del">
          <ac:chgData name="Von Brock, Ryan CDT (EDU)" userId="906a1a04-0a10-4aa7-bed1-b7f4598a8a36" providerId="ADAL" clId="{9F82352B-AC4B-4A5F-AB5E-7A48EFDA7CB6}" dt="2021-11-08T18:30:36.456" v="2821" actId="478"/>
          <ac:spMkLst>
            <pc:docMk/>
            <pc:sldMk cId="25455044" sldId="276"/>
            <ac:spMk id="3" creationId="{4BC1EB17-17D9-46B5-BB18-29163431A1BD}"/>
          </ac:spMkLst>
        </pc:spChg>
        <pc:spChg chg="add mod">
          <ac:chgData name="Von Brock, Ryan CDT (EDU)" userId="906a1a04-0a10-4aa7-bed1-b7f4598a8a36" providerId="ADAL" clId="{9F82352B-AC4B-4A5F-AB5E-7A48EFDA7CB6}" dt="2021-11-08T19:58:21.193" v="3826" actId="1076"/>
          <ac:spMkLst>
            <pc:docMk/>
            <pc:sldMk cId="25455044" sldId="276"/>
            <ac:spMk id="4" creationId="{B8724381-E023-484E-A2A6-4C417FCFD2FB}"/>
          </ac:spMkLst>
        </pc:spChg>
        <pc:spChg chg="mod">
          <ac:chgData name="Von Brock, Ryan CDT (EDU)" userId="906a1a04-0a10-4aa7-bed1-b7f4598a8a36" providerId="ADAL" clId="{9F82352B-AC4B-4A5F-AB5E-7A48EFDA7CB6}" dt="2021-11-08T19:18:58.151" v="3516" actId="20577"/>
          <ac:spMkLst>
            <pc:docMk/>
            <pc:sldMk cId="25455044" sldId="276"/>
            <ac:spMk id="8" creationId="{D63342E8-B410-4560-BB53-C17E5BF2970B}"/>
          </ac:spMkLst>
        </pc:spChg>
        <pc:spChg chg="mod">
          <ac:chgData name="Von Brock, Ryan CDT (EDU)" userId="906a1a04-0a10-4aa7-bed1-b7f4598a8a36" providerId="ADAL" clId="{9F82352B-AC4B-4A5F-AB5E-7A48EFDA7CB6}" dt="2021-11-08T18:34:31.220" v="3052" actId="20577"/>
          <ac:spMkLst>
            <pc:docMk/>
            <pc:sldMk cId="25455044" sldId="276"/>
            <ac:spMk id="9" creationId="{03B0D8F5-D69E-4510-99D6-4C7F79F00FF0}"/>
          </ac:spMkLst>
        </pc:spChg>
        <pc:spChg chg="mod">
          <ac:chgData name="Von Brock, Ryan CDT (EDU)" userId="906a1a04-0a10-4aa7-bed1-b7f4598a8a36" providerId="ADAL" clId="{9F82352B-AC4B-4A5F-AB5E-7A48EFDA7CB6}" dt="2021-11-08T18:30:41" v="2822"/>
          <ac:spMkLst>
            <pc:docMk/>
            <pc:sldMk cId="25455044" sldId="276"/>
            <ac:spMk id="10" creationId="{E83F09D8-0FAC-4F4B-9DE3-BF0AF878FE5C}"/>
          </ac:spMkLst>
        </pc:spChg>
        <pc:spChg chg="mod">
          <ac:chgData name="Von Brock, Ryan CDT (EDU)" userId="906a1a04-0a10-4aa7-bed1-b7f4598a8a36" providerId="ADAL" clId="{9F82352B-AC4B-4A5F-AB5E-7A48EFDA7CB6}" dt="2021-11-08T18:30:41" v="2822"/>
          <ac:spMkLst>
            <pc:docMk/>
            <pc:sldMk cId="25455044" sldId="276"/>
            <ac:spMk id="11" creationId="{43BAECBF-B3F4-4C54-91BA-FAD7EE20F5F4}"/>
          </ac:spMkLst>
        </pc:spChg>
        <pc:spChg chg="mod">
          <ac:chgData name="Von Brock, Ryan CDT (EDU)" userId="906a1a04-0a10-4aa7-bed1-b7f4598a8a36" providerId="ADAL" clId="{9F82352B-AC4B-4A5F-AB5E-7A48EFDA7CB6}" dt="2021-11-08T18:30:41" v="2822"/>
          <ac:spMkLst>
            <pc:docMk/>
            <pc:sldMk cId="25455044" sldId="276"/>
            <ac:spMk id="12" creationId="{505D7D33-B1CC-4991-A88D-00325BC0BEDC}"/>
          </ac:spMkLst>
        </pc:spChg>
        <pc:spChg chg="mod">
          <ac:chgData name="Von Brock, Ryan CDT (EDU)" userId="906a1a04-0a10-4aa7-bed1-b7f4598a8a36" providerId="ADAL" clId="{9F82352B-AC4B-4A5F-AB5E-7A48EFDA7CB6}" dt="2021-11-08T18:30:41" v="2822"/>
          <ac:spMkLst>
            <pc:docMk/>
            <pc:sldMk cId="25455044" sldId="276"/>
            <ac:spMk id="13" creationId="{9E30ACE9-94B1-40B6-810D-B0C4E70FF5BD}"/>
          </ac:spMkLst>
        </pc:spChg>
        <pc:spChg chg="mod">
          <ac:chgData name="Von Brock, Ryan CDT (EDU)" userId="906a1a04-0a10-4aa7-bed1-b7f4598a8a36" providerId="ADAL" clId="{9F82352B-AC4B-4A5F-AB5E-7A48EFDA7CB6}" dt="2021-11-08T19:20:13.257" v="3709" actId="20577"/>
          <ac:spMkLst>
            <pc:docMk/>
            <pc:sldMk cId="25455044" sldId="276"/>
            <ac:spMk id="17" creationId="{39EC7B2A-4959-4B01-9A3A-13291EA184AC}"/>
          </ac:spMkLst>
        </pc:spChg>
        <pc:spChg chg="mod">
          <ac:chgData name="Von Brock, Ryan CDT (EDU)" userId="906a1a04-0a10-4aa7-bed1-b7f4598a8a36" providerId="ADAL" clId="{9F82352B-AC4B-4A5F-AB5E-7A48EFDA7CB6}" dt="2021-11-08T18:32:19.628" v="2902" actId="2711"/>
          <ac:spMkLst>
            <pc:docMk/>
            <pc:sldMk cId="25455044" sldId="276"/>
            <ac:spMk id="18" creationId="{6A52FFCA-4556-41F9-9E4A-2D4D7823F629}"/>
          </ac:spMkLst>
        </pc:spChg>
        <pc:spChg chg="mod">
          <ac:chgData name="Von Brock, Ryan CDT (EDU)" userId="906a1a04-0a10-4aa7-bed1-b7f4598a8a36" providerId="ADAL" clId="{9F82352B-AC4B-4A5F-AB5E-7A48EFDA7CB6}" dt="2021-11-08T18:30:41" v="2822"/>
          <ac:spMkLst>
            <pc:docMk/>
            <pc:sldMk cId="25455044" sldId="276"/>
            <ac:spMk id="19" creationId="{FCE85887-7E01-4669-90FE-6F2CB9E59009}"/>
          </ac:spMkLst>
        </pc:spChg>
        <pc:spChg chg="mod">
          <ac:chgData name="Von Brock, Ryan CDT (EDU)" userId="906a1a04-0a10-4aa7-bed1-b7f4598a8a36" providerId="ADAL" clId="{9F82352B-AC4B-4A5F-AB5E-7A48EFDA7CB6}" dt="2021-11-08T18:30:41" v="2822"/>
          <ac:spMkLst>
            <pc:docMk/>
            <pc:sldMk cId="25455044" sldId="276"/>
            <ac:spMk id="20" creationId="{371CE905-4C6B-4D5B-BE9B-4509D9A84F1E}"/>
          </ac:spMkLst>
        </pc:spChg>
        <pc:spChg chg="mod">
          <ac:chgData name="Von Brock, Ryan CDT (EDU)" userId="906a1a04-0a10-4aa7-bed1-b7f4598a8a36" providerId="ADAL" clId="{9F82352B-AC4B-4A5F-AB5E-7A48EFDA7CB6}" dt="2021-11-08T18:30:41" v="2822"/>
          <ac:spMkLst>
            <pc:docMk/>
            <pc:sldMk cId="25455044" sldId="276"/>
            <ac:spMk id="21" creationId="{15B3E726-14C0-450D-806A-4FFA4D23EC25}"/>
          </ac:spMkLst>
        </pc:spChg>
        <pc:spChg chg="mod">
          <ac:chgData name="Von Brock, Ryan CDT (EDU)" userId="906a1a04-0a10-4aa7-bed1-b7f4598a8a36" providerId="ADAL" clId="{9F82352B-AC4B-4A5F-AB5E-7A48EFDA7CB6}" dt="2021-11-08T18:30:41" v="2822"/>
          <ac:spMkLst>
            <pc:docMk/>
            <pc:sldMk cId="25455044" sldId="276"/>
            <ac:spMk id="22" creationId="{F3290153-3A60-41B8-88B9-51313C469365}"/>
          </ac:spMkLst>
        </pc:spChg>
        <pc:spChg chg="mod">
          <ac:chgData name="Von Brock, Ryan CDT (EDU)" userId="906a1a04-0a10-4aa7-bed1-b7f4598a8a36" providerId="ADAL" clId="{9F82352B-AC4B-4A5F-AB5E-7A48EFDA7CB6}" dt="2021-11-08T18:32:19.628" v="2902" actId="2711"/>
          <ac:spMkLst>
            <pc:docMk/>
            <pc:sldMk cId="25455044" sldId="276"/>
            <ac:spMk id="26" creationId="{0AE141AA-A0A6-44C7-A15F-DC4D8D8B1CA3}"/>
          </ac:spMkLst>
        </pc:spChg>
        <pc:spChg chg="mod">
          <ac:chgData name="Von Brock, Ryan CDT (EDU)" userId="906a1a04-0a10-4aa7-bed1-b7f4598a8a36" providerId="ADAL" clId="{9F82352B-AC4B-4A5F-AB5E-7A48EFDA7CB6}" dt="2021-11-08T18:32:19.628" v="2902" actId="2711"/>
          <ac:spMkLst>
            <pc:docMk/>
            <pc:sldMk cId="25455044" sldId="276"/>
            <ac:spMk id="27" creationId="{E09E545D-603C-4381-9130-2432E2650076}"/>
          </ac:spMkLst>
        </pc:spChg>
        <pc:spChg chg="mod">
          <ac:chgData name="Von Brock, Ryan CDT (EDU)" userId="906a1a04-0a10-4aa7-bed1-b7f4598a8a36" providerId="ADAL" clId="{9F82352B-AC4B-4A5F-AB5E-7A48EFDA7CB6}" dt="2021-11-08T18:30:41" v="2822"/>
          <ac:spMkLst>
            <pc:docMk/>
            <pc:sldMk cId="25455044" sldId="276"/>
            <ac:spMk id="28" creationId="{B1742645-9CC3-4431-ABA5-8720B990A4CF}"/>
          </ac:spMkLst>
        </pc:spChg>
        <pc:spChg chg="mod">
          <ac:chgData name="Von Brock, Ryan CDT (EDU)" userId="906a1a04-0a10-4aa7-bed1-b7f4598a8a36" providerId="ADAL" clId="{9F82352B-AC4B-4A5F-AB5E-7A48EFDA7CB6}" dt="2021-11-08T18:30:41" v="2822"/>
          <ac:spMkLst>
            <pc:docMk/>
            <pc:sldMk cId="25455044" sldId="276"/>
            <ac:spMk id="29" creationId="{1D540BEB-2EFD-4E89-A14B-EE2639C1B562}"/>
          </ac:spMkLst>
        </pc:spChg>
        <pc:spChg chg="mod">
          <ac:chgData name="Von Brock, Ryan CDT (EDU)" userId="906a1a04-0a10-4aa7-bed1-b7f4598a8a36" providerId="ADAL" clId="{9F82352B-AC4B-4A5F-AB5E-7A48EFDA7CB6}" dt="2021-11-08T18:30:41" v="2822"/>
          <ac:spMkLst>
            <pc:docMk/>
            <pc:sldMk cId="25455044" sldId="276"/>
            <ac:spMk id="30" creationId="{2AE1396D-C1BC-4872-84A2-B45ECCA076F0}"/>
          </ac:spMkLst>
        </pc:spChg>
        <pc:spChg chg="mod">
          <ac:chgData name="Von Brock, Ryan CDT (EDU)" userId="906a1a04-0a10-4aa7-bed1-b7f4598a8a36" providerId="ADAL" clId="{9F82352B-AC4B-4A5F-AB5E-7A48EFDA7CB6}" dt="2021-11-08T18:30:41" v="2822"/>
          <ac:spMkLst>
            <pc:docMk/>
            <pc:sldMk cId="25455044" sldId="276"/>
            <ac:spMk id="31" creationId="{892E924D-887D-4C8A-A351-02D8E62C61E5}"/>
          </ac:spMkLst>
        </pc:spChg>
        <pc:spChg chg="mod">
          <ac:chgData name="Von Brock, Ryan CDT (EDU)" userId="906a1a04-0a10-4aa7-bed1-b7f4598a8a36" providerId="ADAL" clId="{9F82352B-AC4B-4A5F-AB5E-7A48EFDA7CB6}" dt="2021-11-08T19:19:55.315" v="3670" actId="20577"/>
          <ac:spMkLst>
            <pc:docMk/>
            <pc:sldMk cId="25455044" sldId="276"/>
            <ac:spMk id="35" creationId="{56963D46-19FE-491D-BC97-A2F5A3645332}"/>
          </ac:spMkLst>
        </pc:spChg>
        <pc:spChg chg="mod">
          <ac:chgData name="Von Brock, Ryan CDT (EDU)" userId="906a1a04-0a10-4aa7-bed1-b7f4598a8a36" providerId="ADAL" clId="{9F82352B-AC4B-4A5F-AB5E-7A48EFDA7CB6}" dt="2021-11-08T18:32:19.628" v="2902" actId="2711"/>
          <ac:spMkLst>
            <pc:docMk/>
            <pc:sldMk cId="25455044" sldId="276"/>
            <ac:spMk id="36" creationId="{6854CD40-94C5-4873-B9ED-278D418FF51A}"/>
          </ac:spMkLst>
        </pc:spChg>
        <pc:spChg chg="mod">
          <ac:chgData name="Von Brock, Ryan CDT (EDU)" userId="906a1a04-0a10-4aa7-bed1-b7f4598a8a36" providerId="ADAL" clId="{9F82352B-AC4B-4A5F-AB5E-7A48EFDA7CB6}" dt="2021-11-08T18:30:41" v="2822"/>
          <ac:spMkLst>
            <pc:docMk/>
            <pc:sldMk cId="25455044" sldId="276"/>
            <ac:spMk id="37" creationId="{3D8E4AAC-E839-48B8-B4FD-46F8EC0A0109}"/>
          </ac:spMkLst>
        </pc:spChg>
        <pc:spChg chg="mod">
          <ac:chgData name="Von Brock, Ryan CDT (EDU)" userId="906a1a04-0a10-4aa7-bed1-b7f4598a8a36" providerId="ADAL" clId="{9F82352B-AC4B-4A5F-AB5E-7A48EFDA7CB6}" dt="2021-11-08T18:30:41" v="2822"/>
          <ac:spMkLst>
            <pc:docMk/>
            <pc:sldMk cId="25455044" sldId="276"/>
            <ac:spMk id="38" creationId="{88B32CE7-121D-4682-86C9-C319D8A9F243}"/>
          </ac:spMkLst>
        </pc:spChg>
        <pc:spChg chg="mod">
          <ac:chgData name="Von Brock, Ryan CDT (EDU)" userId="906a1a04-0a10-4aa7-bed1-b7f4598a8a36" providerId="ADAL" clId="{9F82352B-AC4B-4A5F-AB5E-7A48EFDA7CB6}" dt="2021-11-08T18:30:41" v="2822"/>
          <ac:spMkLst>
            <pc:docMk/>
            <pc:sldMk cId="25455044" sldId="276"/>
            <ac:spMk id="39" creationId="{1C3BA29F-FCAF-463C-94DB-3B8B64150401}"/>
          </ac:spMkLst>
        </pc:spChg>
        <pc:spChg chg="mod">
          <ac:chgData name="Von Brock, Ryan CDT (EDU)" userId="906a1a04-0a10-4aa7-bed1-b7f4598a8a36" providerId="ADAL" clId="{9F82352B-AC4B-4A5F-AB5E-7A48EFDA7CB6}" dt="2021-11-08T18:30:41" v="2822"/>
          <ac:spMkLst>
            <pc:docMk/>
            <pc:sldMk cId="25455044" sldId="276"/>
            <ac:spMk id="40" creationId="{2DA044B0-EFFE-4584-8EFD-8BE5030C47D1}"/>
          </ac:spMkLst>
        </pc:spChg>
        <pc:spChg chg="mod">
          <ac:chgData name="Von Brock, Ryan CDT (EDU)" userId="906a1a04-0a10-4aa7-bed1-b7f4598a8a36" providerId="ADAL" clId="{9F82352B-AC4B-4A5F-AB5E-7A48EFDA7CB6}" dt="2021-11-08T19:20:49.217" v="3772" actId="20577"/>
          <ac:spMkLst>
            <pc:docMk/>
            <pc:sldMk cId="25455044" sldId="276"/>
            <ac:spMk id="44" creationId="{15091C4A-C47A-4B61-969D-89C602900545}"/>
          </ac:spMkLst>
        </pc:spChg>
        <pc:spChg chg="mod">
          <ac:chgData name="Von Brock, Ryan CDT (EDU)" userId="906a1a04-0a10-4aa7-bed1-b7f4598a8a36" providerId="ADAL" clId="{9F82352B-AC4B-4A5F-AB5E-7A48EFDA7CB6}" dt="2021-11-08T18:32:19.628" v="2902" actId="2711"/>
          <ac:spMkLst>
            <pc:docMk/>
            <pc:sldMk cId="25455044" sldId="276"/>
            <ac:spMk id="45" creationId="{B6E1B5AD-FA71-463F-9AC1-D9085731A62E}"/>
          </ac:spMkLst>
        </pc:spChg>
        <pc:spChg chg="mod">
          <ac:chgData name="Von Brock, Ryan CDT (EDU)" userId="906a1a04-0a10-4aa7-bed1-b7f4598a8a36" providerId="ADAL" clId="{9F82352B-AC4B-4A5F-AB5E-7A48EFDA7CB6}" dt="2021-11-08T18:30:41" v="2822"/>
          <ac:spMkLst>
            <pc:docMk/>
            <pc:sldMk cId="25455044" sldId="276"/>
            <ac:spMk id="46" creationId="{5B8D85E5-8463-401D-93AE-23ABC81A8232}"/>
          </ac:spMkLst>
        </pc:spChg>
        <pc:spChg chg="mod">
          <ac:chgData name="Von Brock, Ryan CDT (EDU)" userId="906a1a04-0a10-4aa7-bed1-b7f4598a8a36" providerId="ADAL" clId="{9F82352B-AC4B-4A5F-AB5E-7A48EFDA7CB6}" dt="2021-11-08T18:30:41" v="2822"/>
          <ac:spMkLst>
            <pc:docMk/>
            <pc:sldMk cId="25455044" sldId="276"/>
            <ac:spMk id="47" creationId="{C44C7E2F-13A9-454D-8D36-6FF68019A2C5}"/>
          </ac:spMkLst>
        </pc:spChg>
        <pc:spChg chg="mod">
          <ac:chgData name="Von Brock, Ryan CDT (EDU)" userId="906a1a04-0a10-4aa7-bed1-b7f4598a8a36" providerId="ADAL" clId="{9F82352B-AC4B-4A5F-AB5E-7A48EFDA7CB6}" dt="2021-11-08T18:30:41" v="2822"/>
          <ac:spMkLst>
            <pc:docMk/>
            <pc:sldMk cId="25455044" sldId="276"/>
            <ac:spMk id="48" creationId="{6850FA90-9C3C-448C-8E83-E8E9A25CC10C}"/>
          </ac:spMkLst>
        </pc:spChg>
        <pc:spChg chg="mod">
          <ac:chgData name="Von Brock, Ryan CDT (EDU)" userId="906a1a04-0a10-4aa7-bed1-b7f4598a8a36" providerId="ADAL" clId="{9F82352B-AC4B-4A5F-AB5E-7A48EFDA7CB6}" dt="2021-11-08T18:30:41" v="2822"/>
          <ac:spMkLst>
            <pc:docMk/>
            <pc:sldMk cId="25455044" sldId="276"/>
            <ac:spMk id="49" creationId="{0E8B0538-4675-476C-868F-F7BDCA62E84A}"/>
          </ac:spMkLst>
        </pc:spChg>
        <pc:spChg chg="mod">
          <ac:chgData name="Von Brock, Ryan CDT (EDU)" userId="906a1a04-0a10-4aa7-bed1-b7f4598a8a36" providerId="ADAL" clId="{9F82352B-AC4B-4A5F-AB5E-7A48EFDA7CB6}" dt="2021-11-08T18:33:39.708" v="2999" actId="20577"/>
          <ac:spMkLst>
            <pc:docMk/>
            <pc:sldMk cId="25455044" sldId="276"/>
            <ac:spMk id="53" creationId="{1B64F113-941D-43B4-9B5B-CE90754B5FB3}"/>
          </ac:spMkLst>
        </pc:spChg>
        <pc:spChg chg="mod">
          <ac:chgData name="Von Brock, Ryan CDT (EDU)" userId="906a1a04-0a10-4aa7-bed1-b7f4598a8a36" providerId="ADAL" clId="{9F82352B-AC4B-4A5F-AB5E-7A48EFDA7CB6}" dt="2021-11-08T18:34:37.087" v="3055" actId="6549"/>
          <ac:spMkLst>
            <pc:docMk/>
            <pc:sldMk cId="25455044" sldId="276"/>
            <ac:spMk id="54" creationId="{1D90313B-13BA-4F3C-A44F-F54571CED33C}"/>
          </ac:spMkLst>
        </pc:spChg>
        <pc:spChg chg="mod">
          <ac:chgData name="Von Brock, Ryan CDT (EDU)" userId="906a1a04-0a10-4aa7-bed1-b7f4598a8a36" providerId="ADAL" clId="{9F82352B-AC4B-4A5F-AB5E-7A48EFDA7CB6}" dt="2021-11-08T18:30:41" v="2822"/>
          <ac:spMkLst>
            <pc:docMk/>
            <pc:sldMk cId="25455044" sldId="276"/>
            <ac:spMk id="55" creationId="{3DCF07A2-7F1A-4269-BD21-A1C239D4780B}"/>
          </ac:spMkLst>
        </pc:spChg>
        <pc:spChg chg="mod">
          <ac:chgData name="Von Brock, Ryan CDT (EDU)" userId="906a1a04-0a10-4aa7-bed1-b7f4598a8a36" providerId="ADAL" clId="{9F82352B-AC4B-4A5F-AB5E-7A48EFDA7CB6}" dt="2021-11-08T18:30:41" v="2822"/>
          <ac:spMkLst>
            <pc:docMk/>
            <pc:sldMk cId="25455044" sldId="276"/>
            <ac:spMk id="56" creationId="{95F47994-B798-40E1-A291-CB5C23D713FA}"/>
          </ac:spMkLst>
        </pc:spChg>
        <pc:spChg chg="mod">
          <ac:chgData name="Von Brock, Ryan CDT (EDU)" userId="906a1a04-0a10-4aa7-bed1-b7f4598a8a36" providerId="ADAL" clId="{9F82352B-AC4B-4A5F-AB5E-7A48EFDA7CB6}" dt="2021-11-08T18:30:41" v="2822"/>
          <ac:spMkLst>
            <pc:docMk/>
            <pc:sldMk cId="25455044" sldId="276"/>
            <ac:spMk id="57" creationId="{BCD6ACDA-A8A2-4F57-BDBB-28D245B8769A}"/>
          </ac:spMkLst>
        </pc:spChg>
        <pc:spChg chg="mod">
          <ac:chgData name="Von Brock, Ryan CDT (EDU)" userId="906a1a04-0a10-4aa7-bed1-b7f4598a8a36" providerId="ADAL" clId="{9F82352B-AC4B-4A5F-AB5E-7A48EFDA7CB6}" dt="2021-11-08T18:30:41" v="2822"/>
          <ac:spMkLst>
            <pc:docMk/>
            <pc:sldMk cId="25455044" sldId="276"/>
            <ac:spMk id="58" creationId="{8B59B8CC-20E8-4D28-B04C-ED4F16E81EC6}"/>
          </ac:spMkLst>
        </pc:spChg>
        <pc:grpChg chg="add mod">
          <ac:chgData name="Von Brock, Ryan CDT (EDU)" userId="906a1a04-0a10-4aa7-bed1-b7f4598a8a36" providerId="ADAL" clId="{9F82352B-AC4B-4A5F-AB5E-7A48EFDA7CB6}" dt="2021-11-08T18:30:41" v="2822"/>
          <ac:grpSpMkLst>
            <pc:docMk/>
            <pc:sldMk cId="25455044" sldId="276"/>
            <ac:grpSpMk id="5" creationId="{7925A798-5DCA-4838-9F54-B75022ED4300}"/>
          </ac:grpSpMkLst>
        </pc:grpChg>
        <pc:grpChg chg="mod">
          <ac:chgData name="Von Brock, Ryan CDT (EDU)" userId="906a1a04-0a10-4aa7-bed1-b7f4598a8a36" providerId="ADAL" clId="{9F82352B-AC4B-4A5F-AB5E-7A48EFDA7CB6}" dt="2021-11-08T18:30:41" v="2822"/>
          <ac:grpSpMkLst>
            <pc:docMk/>
            <pc:sldMk cId="25455044" sldId="276"/>
            <ac:grpSpMk id="6" creationId="{9D3633B5-56D8-4403-A4F1-B11E215729B5}"/>
          </ac:grpSpMkLst>
        </pc:grpChg>
        <pc:grpChg chg="mod">
          <ac:chgData name="Von Brock, Ryan CDT (EDU)" userId="906a1a04-0a10-4aa7-bed1-b7f4598a8a36" providerId="ADAL" clId="{9F82352B-AC4B-4A5F-AB5E-7A48EFDA7CB6}" dt="2021-11-08T18:30:41" v="2822"/>
          <ac:grpSpMkLst>
            <pc:docMk/>
            <pc:sldMk cId="25455044" sldId="276"/>
            <ac:grpSpMk id="7" creationId="{F6A6E3AE-2B68-464D-BD1D-C6644E3A4CE6}"/>
          </ac:grpSpMkLst>
        </pc:grpChg>
        <pc:grpChg chg="add mod">
          <ac:chgData name="Von Brock, Ryan CDT (EDU)" userId="906a1a04-0a10-4aa7-bed1-b7f4598a8a36" providerId="ADAL" clId="{9F82352B-AC4B-4A5F-AB5E-7A48EFDA7CB6}" dt="2021-11-08T18:30:41" v="2822"/>
          <ac:grpSpMkLst>
            <pc:docMk/>
            <pc:sldMk cId="25455044" sldId="276"/>
            <ac:grpSpMk id="14" creationId="{CF1C6602-7F2A-44B2-8B33-76198A9CFBBC}"/>
          </ac:grpSpMkLst>
        </pc:grpChg>
        <pc:grpChg chg="mod">
          <ac:chgData name="Von Brock, Ryan CDT (EDU)" userId="906a1a04-0a10-4aa7-bed1-b7f4598a8a36" providerId="ADAL" clId="{9F82352B-AC4B-4A5F-AB5E-7A48EFDA7CB6}" dt="2021-11-08T18:30:41" v="2822"/>
          <ac:grpSpMkLst>
            <pc:docMk/>
            <pc:sldMk cId="25455044" sldId="276"/>
            <ac:grpSpMk id="15" creationId="{11A6F997-AA95-4FDF-9018-100ED86409A1}"/>
          </ac:grpSpMkLst>
        </pc:grpChg>
        <pc:grpChg chg="mod">
          <ac:chgData name="Von Brock, Ryan CDT (EDU)" userId="906a1a04-0a10-4aa7-bed1-b7f4598a8a36" providerId="ADAL" clId="{9F82352B-AC4B-4A5F-AB5E-7A48EFDA7CB6}" dt="2021-11-08T18:30:41" v="2822"/>
          <ac:grpSpMkLst>
            <pc:docMk/>
            <pc:sldMk cId="25455044" sldId="276"/>
            <ac:grpSpMk id="16" creationId="{433882E7-AC07-45C2-A95B-347B71E1DF8E}"/>
          </ac:grpSpMkLst>
        </pc:grpChg>
        <pc:grpChg chg="add mod">
          <ac:chgData name="Von Brock, Ryan CDT (EDU)" userId="906a1a04-0a10-4aa7-bed1-b7f4598a8a36" providerId="ADAL" clId="{9F82352B-AC4B-4A5F-AB5E-7A48EFDA7CB6}" dt="2021-11-08T18:30:41" v="2822"/>
          <ac:grpSpMkLst>
            <pc:docMk/>
            <pc:sldMk cId="25455044" sldId="276"/>
            <ac:grpSpMk id="23" creationId="{0E3AADEC-1DFF-4854-AF65-F4793C178919}"/>
          </ac:grpSpMkLst>
        </pc:grpChg>
        <pc:grpChg chg="mod">
          <ac:chgData name="Von Brock, Ryan CDT (EDU)" userId="906a1a04-0a10-4aa7-bed1-b7f4598a8a36" providerId="ADAL" clId="{9F82352B-AC4B-4A5F-AB5E-7A48EFDA7CB6}" dt="2021-11-08T18:30:41" v="2822"/>
          <ac:grpSpMkLst>
            <pc:docMk/>
            <pc:sldMk cId="25455044" sldId="276"/>
            <ac:grpSpMk id="24" creationId="{AE2C6D02-81B2-4BCE-BAF3-2E01B3C6DEE5}"/>
          </ac:grpSpMkLst>
        </pc:grpChg>
        <pc:grpChg chg="mod">
          <ac:chgData name="Von Brock, Ryan CDT (EDU)" userId="906a1a04-0a10-4aa7-bed1-b7f4598a8a36" providerId="ADAL" clId="{9F82352B-AC4B-4A5F-AB5E-7A48EFDA7CB6}" dt="2021-11-08T18:30:41" v="2822"/>
          <ac:grpSpMkLst>
            <pc:docMk/>
            <pc:sldMk cId="25455044" sldId="276"/>
            <ac:grpSpMk id="25" creationId="{A0A94167-0E74-4ED0-9DB8-739CC6B1BC96}"/>
          </ac:grpSpMkLst>
        </pc:grpChg>
        <pc:grpChg chg="add mod">
          <ac:chgData name="Von Brock, Ryan CDT (EDU)" userId="906a1a04-0a10-4aa7-bed1-b7f4598a8a36" providerId="ADAL" clId="{9F82352B-AC4B-4A5F-AB5E-7A48EFDA7CB6}" dt="2021-11-08T18:30:41" v="2822"/>
          <ac:grpSpMkLst>
            <pc:docMk/>
            <pc:sldMk cId="25455044" sldId="276"/>
            <ac:grpSpMk id="32" creationId="{C0AD64E8-3F54-44AA-A8FD-104ED734AB62}"/>
          </ac:grpSpMkLst>
        </pc:grpChg>
        <pc:grpChg chg="mod">
          <ac:chgData name="Von Brock, Ryan CDT (EDU)" userId="906a1a04-0a10-4aa7-bed1-b7f4598a8a36" providerId="ADAL" clId="{9F82352B-AC4B-4A5F-AB5E-7A48EFDA7CB6}" dt="2021-11-08T18:30:41" v="2822"/>
          <ac:grpSpMkLst>
            <pc:docMk/>
            <pc:sldMk cId="25455044" sldId="276"/>
            <ac:grpSpMk id="33" creationId="{59A2259B-9826-4CBC-BD83-66706EDCD562}"/>
          </ac:grpSpMkLst>
        </pc:grpChg>
        <pc:grpChg chg="mod">
          <ac:chgData name="Von Brock, Ryan CDT (EDU)" userId="906a1a04-0a10-4aa7-bed1-b7f4598a8a36" providerId="ADAL" clId="{9F82352B-AC4B-4A5F-AB5E-7A48EFDA7CB6}" dt="2021-11-08T18:30:41" v="2822"/>
          <ac:grpSpMkLst>
            <pc:docMk/>
            <pc:sldMk cId="25455044" sldId="276"/>
            <ac:grpSpMk id="34" creationId="{022303C1-5AAE-46D7-BE6E-21B484DC202A}"/>
          </ac:grpSpMkLst>
        </pc:grpChg>
        <pc:grpChg chg="add mod">
          <ac:chgData name="Von Brock, Ryan CDT (EDU)" userId="906a1a04-0a10-4aa7-bed1-b7f4598a8a36" providerId="ADAL" clId="{9F82352B-AC4B-4A5F-AB5E-7A48EFDA7CB6}" dt="2021-11-08T18:30:41" v="2822"/>
          <ac:grpSpMkLst>
            <pc:docMk/>
            <pc:sldMk cId="25455044" sldId="276"/>
            <ac:grpSpMk id="41" creationId="{26C5A442-DAEB-4551-BCA8-F33B12C782A7}"/>
          </ac:grpSpMkLst>
        </pc:grpChg>
        <pc:grpChg chg="mod">
          <ac:chgData name="Von Brock, Ryan CDT (EDU)" userId="906a1a04-0a10-4aa7-bed1-b7f4598a8a36" providerId="ADAL" clId="{9F82352B-AC4B-4A5F-AB5E-7A48EFDA7CB6}" dt="2021-11-08T18:30:41" v="2822"/>
          <ac:grpSpMkLst>
            <pc:docMk/>
            <pc:sldMk cId="25455044" sldId="276"/>
            <ac:grpSpMk id="42" creationId="{B3FB5052-7180-4DE5-BB24-8C72699E8067}"/>
          </ac:grpSpMkLst>
        </pc:grpChg>
        <pc:grpChg chg="mod">
          <ac:chgData name="Von Brock, Ryan CDT (EDU)" userId="906a1a04-0a10-4aa7-bed1-b7f4598a8a36" providerId="ADAL" clId="{9F82352B-AC4B-4A5F-AB5E-7A48EFDA7CB6}" dt="2021-11-08T18:30:41" v="2822"/>
          <ac:grpSpMkLst>
            <pc:docMk/>
            <pc:sldMk cId="25455044" sldId="276"/>
            <ac:grpSpMk id="43" creationId="{92E62418-39D6-40FA-870C-B1B772E441AB}"/>
          </ac:grpSpMkLst>
        </pc:grpChg>
        <pc:grpChg chg="add mod">
          <ac:chgData name="Von Brock, Ryan CDT (EDU)" userId="906a1a04-0a10-4aa7-bed1-b7f4598a8a36" providerId="ADAL" clId="{9F82352B-AC4B-4A5F-AB5E-7A48EFDA7CB6}" dt="2021-11-08T19:58:27.695" v="3828" actId="1076"/>
          <ac:grpSpMkLst>
            <pc:docMk/>
            <pc:sldMk cId="25455044" sldId="276"/>
            <ac:grpSpMk id="50" creationId="{1D10FAA4-E624-4261-A141-DAB88EC92A56}"/>
          </ac:grpSpMkLst>
        </pc:grpChg>
        <pc:grpChg chg="mod">
          <ac:chgData name="Von Brock, Ryan CDT (EDU)" userId="906a1a04-0a10-4aa7-bed1-b7f4598a8a36" providerId="ADAL" clId="{9F82352B-AC4B-4A5F-AB5E-7A48EFDA7CB6}" dt="2021-11-08T18:30:41" v="2822"/>
          <ac:grpSpMkLst>
            <pc:docMk/>
            <pc:sldMk cId="25455044" sldId="276"/>
            <ac:grpSpMk id="51" creationId="{50F767FB-C030-402A-B4EF-CD81CD763161}"/>
          </ac:grpSpMkLst>
        </pc:grpChg>
        <pc:grpChg chg="mod">
          <ac:chgData name="Von Brock, Ryan CDT (EDU)" userId="906a1a04-0a10-4aa7-bed1-b7f4598a8a36" providerId="ADAL" clId="{9F82352B-AC4B-4A5F-AB5E-7A48EFDA7CB6}" dt="2021-11-08T18:30:41" v="2822"/>
          <ac:grpSpMkLst>
            <pc:docMk/>
            <pc:sldMk cId="25455044" sldId="276"/>
            <ac:grpSpMk id="52" creationId="{E0B1BA2B-A637-44C8-8AEB-39F07BC76916}"/>
          </ac:grpSpMkLst>
        </pc:grpChg>
      </pc:sldChg>
      <pc:sldChg chg="modSp new del mod ord">
        <pc:chgData name="Von Brock, Ryan CDT (EDU)" userId="906a1a04-0a10-4aa7-bed1-b7f4598a8a36" providerId="ADAL" clId="{9F82352B-AC4B-4A5F-AB5E-7A48EFDA7CB6}" dt="2021-11-09T01:32:48.122" v="4403" actId="2696"/>
        <pc:sldMkLst>
          <pc:docMk/>
          <pc:sldMk cId="341688564" sldId="277"/>
        </pc:sldMkLst>
        <pc:spChg chg="mod">
          <ac:chgData name="Von Brock, Ryan CDT (EDU)" userId="906a1a04-0a10-4aa7-bed1-b7f4598a8a36" providerId="ADAL" clId="{9F82352B-AC4B-4A5F-AB5E-7A48EFDA7CB6}" dt="2021-11-08T13:58:21.379" v="167" actId="207"/>
          <ac:spMkLst>
            <pc:docMk/>
            <pc:sldMk cId="341688564" sldId="277"/>
            <ac:spMk id="2" creationId="{5132B2C2-3651-4DF9-B49F-12AAAA30A249}"/>
          </ac:spMkLst>
        </pc:spChg>
        <pc:spChg chg="mod">
          <ac:chgData name="Von Brock, Ryan CDT (EDU)" userId="906a1a04-0a10-4aa7-bed1-b7f4598a8a36" providerId="ADAL" clId="{9F82352B-AC4B-4A5F-AB5E-7A48EFDA7CB6}" dt="2021-11-08T13:58:28.651" v="170" actId="207"/>
          <ac:spMkLst>
            <pc:docMk/>
            <pc:sldMk cId="341688564" sldId="277"/>
            <ac:spMk id="3" creationId="{A45B0BFE-8225-4317-B594-1AEF66E9A48F}"/>
          </ac:spMkLst>
        </pc:spChg>
        <pc:graphicFrameChg chg="mod modGraphic">
          <ac:chgData name="Von Brock, Ryan CDT (EDU)" userId="906a1a04-0a10-4aa7-bed1-b7f4598a8a36" providerId="ADAL" clId="{9F82352B-AC4B-4A5F-AB5E-7A48EFDA7CB6}" dt="2021-11-09T01:00:00.062" v="3980" actId="26606"/>
          <ac:graphicFrameMkLst>
            <pc:docMk/>
            <pc:sldMk cId="341688564" sldId="277"/>
            <ac:graphicFrameMk id="14" creationId="{BBB5BB30-BD99-4076-9334-C7AB22D09FF0}"/>
          </ac:graphicFrameMkLst>
        </pc:graphicFrameChg>
      </pc:sldChg>
      <pc:sldChg chg="modSp new mod ord modShow">
        <pc:chgData name="Von Brock, Ryan CDT (EDU)" userId="906a1a04-0a10-4aa7-bed1-b7f4598a8a36" providerId="ADAL" clId="{9F82352B-AC4B-4A5F-AB5E-7A48EFDA7CB6}" dt="2021-11-09T03:57:22.928" v="5528" actId="729"/>
        <pc:sldMkLst>
          <pc:docMk/>
          <pc:sldMk cId="1928297415" sldId="278"/>
        </pc:sldMkLst>
        <pc:spChg chg="mod">
          <ac:chgData name="Von Brock, Ryan CDT (EDU)" userId="906a1a04-0a10-4aa7-bed1-b7f4598a8a36" providerId="ADAL" clId="{9F82352B-AC4B-4A5F-AB5E-7A48EFDA7CB6}" dt="2021-11-08T13:59:52.954" v="190" actId="20577"/>
          <ac:spMkLst>
            <pc:docMk/>
            <pc:sldMk cId="1928297415" sldId="278"/>
            <ac:spMk id="2" creationId="{5E83D899-95A4-4858-A33D-056C6F53A258}"/>
          </ac:spMkLst>
        </pc:spChg>
        <pc:spChg chg="mod">
          <ac:chgData name="Von Brock, Ryan CDT (EDU)" userId="906a1a04-0a10-4aa7-bed1-b7f4598a8a36" providerId="ADAL" clId="{9F82352B-AC4B-4A5F-AB5E-7A48EFDA7CB6}" dt="2021-11-08T14:00:06.559" v="200" actId="20577"/>
          <ac:spMkLst>
            <pc:docMk/>
            <pc:sldMk cId="1928297415" sldId="278"/>
            <ac:spMk id="3" creationId="{E7F17FBF-A0A5-47B4-8D48-D2C144F6E7C6}"/>
          </ac:spMkLst>
        </pc:spChg>
      </pc:sldChg>
      <pc:sldChg chg="modSp new mod ord modShow">
        <pc:chgData name="Von Brock, Ryan CDT (EDU)" userId="906a1a04-0a10-4aa7-bed1-b7f4598a8a36" providerId="ADAL" clId="{9F82352B-AC4B-4A5F-AB5E-7A48EFDA7CB6}" dt="2021-11-09T03:57:24.649" v="5529" actId="729"/>
        <pc:sldMkLst>
          <pc:docMk/>
          <pc:sldMk cId="1391944024" sldId="279"/>
        </pc:sldMkLst>
        <pc:spChg chg="mod">
          <ac:chgData name="Von Brock, Ryan CDT (EDU)" userId="906a1a04-0a10-4aa7-bed1-b7f4598a8a36" providerId="ADAL" clId="{9F82352B-AC4B-4A5F-AB5E-7A48EFDA7CB6}" dt="2021-11-08T14:00:25.334" v="214" actId="20577"/>
          <ac:spMkLst>
            <pc:docMk/>
            <pc:sldMk cId="1391944024" sldId="279"/>
            <ac:spMk id="2" creationId="{E25F8B0E-C105-47D6-97C0-3F9B6F35D5FC}"/>
          </ac:spMkLst>
        </pc:spChg>
        <pc:spChg chg="mod">
          <ac:chgData name="Von Brock, Ryan CDT (EDU)" userId="906a1a04-0a10-4aa7-bed1-b7f4598a8a36" providerId="ADAL" clId="{9F82352B-AC4B-4A5F-AB5E-7A48EFDA7CB6}" dt="2021-11-08T14:11:06.539" v="743"/>
          <ac:spMkLst>
            <pc:docMk/>
            <pc:sldMk cId="1391944024" sldId="279"/>
            <ac:spMk id="3" creationId="{C9F4E5E8-CD76-40DF-A8E3-A2F11A269D71}"/>
          </ac:spMkLst>
        </pc:spChg>
      </pc:sldChg>
      <pc:sldChg chg="modSp new mod ord modShow">
        <pc:chgData name="Von Brock, Ryan CDT (EDU)" userId="906a1a04-0a10-4aa7-bed1-b7f4598a8a36" providerId="ADAL" clId="{9F82352B-AC4B-4A5F-AB5E-7A48EFDA7CB6}" dt="2021-11-09T03:57:26.416" v="5530" actId="729"/>
        <pc:sldMkLst>
          <pc:docMk/>
          <pc:sldMk cId="1077826577" sldId="280"/>
        </pc:sldMkLst>
        <pc:spChg chg="mod">
          <ac:chgData name="Von Brock, Ryan CDT (EDU)" userId="906a1a04-0a10-4aa7-bed1-b7f4598a8a36" providerId="ADAL" clId="{9F82352B-AC4B-4A5F-AB5E-7A48EFDA7CB6}" dt="2021-11-08T14:01:19.790" v="250" actId="20577"/>
          <ac:spMkLst>
            <pc:docMk/>
            <pc:sldMk cId="1077826577" sldId="280"/>
            <ac:spMk id="2" creationId="{9377BAA2-2F7F-412C-8A91-7B58EDB92B90}"/>
          </ac:spMkLst>
        </pc:spChg>
        <pc:spChg chg="mod">
          <ac:chgData name="Von Brock, Ryan CDT (EDU)" userId="906a1a04-0a10-4aa7-bed1-b7f4598a8a36" providerId="ADAL" clId="{9F82352B-AC4B-4A5F-AB5E-7A48EFDA7CB6}" dt="2021-11-08T20:00:17.828" v="3849" actId="20578"/>
          <ac:spMkLst>
            <pc:docMk/>
            <pc:sldMk cId="1077826577" sldId="280"/>
            <ac:spMk id="3" creationId="{1DBDD81F-AF7D-4167-A58F-E4B8B45F76F1}"/>
          </ac:spMkLst>
        </pc:spChg>
      </pc:sldChg>
      <pc:sldChg chg="modSp add mod ord addCm modCm">
        <pc:chgData name="Von Brock, Ryan CDT (EDU)" userId="906a1a04-0a10-4aa7-bed1-b7f4598a8a36" providerId="ADAL" clId="{9F82352B-AC4B-4A5F-AB5E-7A48EFDA7CB6}" dt="2021-11-09T03:54:46.636" v="5520" actId="207"/>
        <pc:sldMkLst>
          <pc:docMk/>
          <pc:sldMk cId="2070352504" sldId="281"/>
        </pc:sldMkLst>
        <pc:spChg chg="mod">
          <ac:chgData name="Von Brock, Ryan CDT (EDU)" userId="906a1a04-0a10-4aa7-bed1-b7f4598a8a36" providerId="ADAL" clId="{9F82352B-AC4B-4A5F-AB5E-7A48EFDA7CB6}" dt="2021-11-09T03:54:46.636" v="5520" actId="207"/>
          <ac:spMkLst>
            <pc:docMk/>
            <pc:sldMk cId="2070352504" sldId="281"/>
            <ac:spMk id="2" creationId="{5132B2C2-3651-4DF9-B49F-12AAAA30A249}"/>
          </ac:spMkLst>
        </pc:spChg>
        <pc:spChg chg="mod">
          <ac:chgData name="Von Brock, Ryan CDT (EDU)" userId="906a1a04-0a10-4aa7-bed1-b7f4598a8a36" providerId="ADAL" clId="{9F82352B-AC4B-4A5F-AB5E-7A48EFDA7CB6}" dt="2021-11-09T01:34:29.677" v="4419" actId="948"/>
          <ac:spMkLst>
            <pc:docMk/>
            <pc:sldMk cId="2070352504" sldId="281"/>
            <ac:spMk id="3" creationId="{A45B0BFE-8225-4317-B594-1AEF66E9A48F}"/>
          </ac:spMkLst>
        </pc:spChg>
      </pc:sldChg>
      <pc:sldChg chg="new del">
        <pc:chgData name="Von Brock, Ryan CDT (EDU)" userId="906a1a04-0a10-4aa7-bed1-b7f4598a8a36" providerId="ADAL" clId="{9F82352B-AC4B-4A5F-AB5E-7A48EFDA7CB6}" dt="2021-11-08T14:07:30.104" v="716" actId="680"/>
        <pc:sldMkLst>
          <pc:docMk/>
          <pc:sldMk cId="493575445" sldId="282"/>
        </pc:sldMkLst>
      </pc:sldChg>
      <pc:sldChg chg="modSp add mod addCm modCm">
        <pc:chgData name="Von Brock, Ryan CDT (EDU)" userId="906a1a04-0a10-4aa7-bed1-b7f4598a8a36" providerId="ADAL" clId="{9F82352B-AC4B-4A5F-AB5E-7A48EFDA7CB6}" dt="2021-11-09T00:39:54.888" v="3861" actId="20577"/>
        <pc:sldMkLst>
          <pc:docMk/>
          <pc:sldMk cId="1382177328" sldId="282"/>
        </pc:sldMkLst>
        <pc:spChg chg="mod">
          <ac:chgData name="Von Brock, Ryan CDT (EDU)" userId="906a1a04-0a10-4aa7-bed1-b7f4598a8a36" providerId="ADAL" clId="{9F82352B-AC4B-4A5F-AB5E-7A48EFDA7CB6}" dt="2021-11-09T00:39:54.888" v="3861" actId="20577"/>
          <ac:spMkLst>
            <pc:docMk/>
            <pc:sldMk cId="1382177328" sldId="282"/>
            <ac:spMk id="2" creationId="{95F8F1E8-4E42-4AA2-8C49-661C9EEE2DDE}"/>
          </ac:spMkLst>
        </pc:spChg>
      </pc:sldChg>
      <pc:sldChg chg="modSp add mod ord">
        <pc:chgData name="Von Brock, Ryan CDT (EDU)" userId="906a1a04-0a10-4aa7-bed1-b7f4598a8a36" providerId="ADAL" clId="{9F82352B-AC4B-4A5F-AB5E-7A48EFDA7CB6}" dt="2021-11-08T19:56:22.995" v="3812"/>
        <pc:sldMkLst>
          <pc:docMk/>
          <pc:sldMk cId="3961488097" sldId="283"/>
        </pc:sldMkLst>
        <pc:spChg chg="mod">
          <ac:chgData name="Von Brock, Ryan CDT (EDU)" userId="906a1a04-0a10-4aa7-bed1-b7f4598a8a36" providerId="ADAL" clId="{9F82352B-AC4B-4A5F-AB5E-7A48EFDA7CB6}" dt="2021-11-08T17:00:09.602" v="2756" actId="20577"/>
          <ac:spMkLst>
            <pc:docMk/>
            <pc:sldMk cId="3961488097" sldId="283"/>
            <ac:spMk id="2" creationId="{95F8F1E8-4E42-4AA2-8C49-661C9EEE2DDE}"/>
          </ac:spMkLst>
        </pc:spChg>
      </pc:sldChg>
      <pc:sldChg chg="addSp delSp modSp add mod ord addCm modCm">
        <pc:chgData name="Von Brock, Ryan CDT (EDU)" userId="906a1a04-0a10-4aa7-bed1-b7f4598a8a36" providerId="ADAL" clId="{9F82352B-AC4B-4A5F-AB5E-7A48EFDA7CB6}" dt="2021-11-09T02:00:22.880" v="4504" actId="1076"/>
        <pc:sldMkLst>
          <pc:docMk/>
          <pc:sldMk cId="3310234027" sldId="284"/>
        </pc:sldMkLst>
        <pc:spChg chg="mod">
          <ac:chgData name="Von Brock, Ryan CDT (EDU)" userId="906a1a04-0a10-4aa7-bed1-b7f4598a8a36" providerId="ADAL" clId="{9F82352B-AC4B-4A5F-AB5E-7A48EFDA7CB6}" dt="2021-11-08T16:19:56.697" v="1732" actId="20577"/>
          <ac:spMkLst>
            <pc:docMk/>
            <pc:sldMk cId="3310234027" sldId="284"/>
            <ac:spMk id="2" creationId="{95F8F1E8-4E42-4AA2-8C49-661C9EEE2DDE}"/>
          </ac:spMkLst>
        </pc:spChg>
        <pc:spChg chg="mod">
          <ac:chgData name="Von Brock, Ryan CDT (EDU)" userId="906a1a04-0a10-4aa7-bed1-b7f4598a8a36" providerId="ADAL" clId="{9F82352B-AC4B-4A5F-AB5E-7A48EFDA7CB6}" dt="2021-11-08T16:41:41.952" v="2570" actId="20577"/>
          <ac:spMkLst>
            <pc:docMk/>
            <pc:sldMk cId="3310234027" sldId="284"/>
            <ac:spMk id="3" creationId="{4BC1EB17-17D9-46B5-BB18-29163431A1BD}"/>
          </ac:spMkLst>
        </pc:spChg>
        <pc:spChg chg="add del mod">
          <ac:chgData name="Von Brock, Ryan CDT (EDU)" userId="906a1a04-0a10-4aa7-bed1-b7f4598a8a36" providerId="ADAL" clId="{9F82352B-AC4B-4A5F-AB5E-7A48EFDA7CB6}" dt="2021-11-09T01:36:39.478" v="4425" actId="478"/>
          <ac:spMkLst>
            <pc:docMk/>
            <pc:sldMk cId="3310234027" sldId="284"/>
            <ac:spMk id="4" creationId="{B50545BE-0D0D-4453-B033-0D7FEA5FE5FE}"/>
          </ac:spMkLst>
        </pc:spChg>
        <pc:spChg chg="add del mod">
          <ac:chgData name="Von Brock, Ryan CDT (EDU)" userId="906a1a04-0a10-4aa7-bed1-b7f4598a8a36" providerId="ADAL" clId="{9F82352B-AC4B-4A5F-AB5E-7A48EFDA7CB6}" dt="2021-11-09T01:42:42.024" v="4441" actId="478"/>
          <ac:spMkLst>
            <pc:docMk/>
            <pc:sldMk cId="3310234027" sldId="284"/>
            <ac:spMk id="5" creationId="{4535148D-451F-4BCA-B176-796E2829FB17}"/>
          </ac:spMkLst>
        </pc:spChg>
        <pc:spChg chg="add mod">
          <ac:chgData name="Von Brock, Ryan CDT (EDU)" userId="906a1a04-0a10-4aa7-bed1-b7f4598a8a36" providerId="ADAL" clId="{9F82352B-AC4B-4A5F-AB5E-7A48EFDA7CB6}" dt="2021-11-09T02:00:12.734" v="4501" actId="1076"/>
          <ac:spMkLst>
            <pc:docMk/>
            <pc:sldMk cId="3310234027" sldId="284"/>
            <ac:spMk id="13" creationId="{8D38AA56-B9F6-4630-8FA6-6BD6BFAD95F6}"/>
          </ac:spMkLst>
        </pc:spChg>
        <pc:spChg chg="add mod">
          <ac:chgData name="Von Brock, Ryan CDT (EDU)" userId="906a1a04-0a10-4aa7-bed1-b7f4598a8a36" providerId="ADAL" clId="{9F82352B-AC4B-4A5F-AB5E-7A48EFDA7CB6}" dt="2021-11-09T02:00:08.720" v="4500" actId="1076"/>
          <ac:spMkLst>
            <pc:docMk/>
            <pc:sldMk cId="3310234027" sldId="284"/>
            <ac:spMk id="14" creationId="{0257C8BD-154A-4277-87D4-5D69AF01D0AC}"/>
          </ac:spMkLst>
        </pc:spChg>
        <pc:picChg chg="add del mod">
          <ac:chgData name="Von Brock, Ryan CDT (EDU)" userId="906a1a04-0a10-4aa7-bed1-b7f4598a8a36" providerId="ADAL" clId="{9F82352B-AC4B-4A5F-AB5E-7A48EFDA7CB6}" dt="2021-11-09T01:42:12.374" v="4431" actId="478"/>
          <ac:picMkLst>
            <pc:docMk/>
            <pc:sldMk cId="3310234027" sldId="284"/>
            <ac:picMk id="6" creationId="{4EFFFFC9-21FA-4E70-87E7-6C1369DFDF64}"/>
          </ac:picMkLst>
        </pc:picChg>
        <pc:picChg chg="add mod">
          <ac:chgData name="Von Brock, Ryan CDT (EDU)" userId="906a1a04-0a10-4aa7-bed1-b7f4598a8a36" providerId="ADAL" clId="{9F82352B-AC4B-4A5F-AB5E-7A48EFDA7CB6}" dt="2021-11-09T02:00:22.880" v="4504" actId="1076"/>
          <ac:picMkLst>
            <pc:docMk/>
            <pc:sldMk cId="3310234027" sldId="284"/>
            <ac:picMk id="8" creationId="{8520AC30-9286-46C9-B772-42C32158C7AF}"/>
          </ac:picMkLst>
        </pc:picChg>
        <pc:picChg chg="add del mod">
          <ac:chgData name="Von Brock, Ryan CDT (EDU)" userId="906a1a04-0a10-4aa7-bed1-b7f4598a8a36" providerId="ADAL" clId="{9F82352B-AC4B-4A5F-AB5E-7A48EFDA7CB6}" dt="2021-11-09T01:55:24.881" v="4454" actId="478"/>
          <ac:picMkLst>
            <pc:docMk/>
            <pc:sldMk cId="3310234027" sldId="284"/>
            <ac:picMk id="10" creationId="{4B0D21A7-7036-4E33-A1CD-D0EC5B48A0BB}"/>
          </ac:picMkLst>
        </pc:picChg>
        <pc:picChg chg="add mod">
          <ac:chgData name="Von Brock, Ryan CDT (EDU)" userId="906a1a04-0a10-4aa7-bed1-b7f4598a8a36" providerId="ADAL" clId="{9F82352B-AC4B-4A5F-AB5E-7A48EFDA7CB6}" dt="2021-11-09T01:59:57.252" v="4499" actId="1076"/>
          <ac:picMkLst>
            <pc:docMk/>
            <pc:sldMk cId="3310234027" sldId="284"/>
            <ac:picMk id="12" creationId="{75991131-2CEC-44B2-9353-105C5F4ED485}"/>
          </ac:picMkLst>
        </pc:picChg>
      </pc:sldChg>
      <pc:sldChg chg="modSp add mod addCm modCm">
        <pc:chgData name="Von Brock, Ryan CDT (EDU)" userId="906a1a04-0a10-4aa7-bed1-b7f4598a8a36" providerId="ADAL" clId="{9F82352B-AC4B-4A5F-AB5E-7A48EFDA7CB6}" dt="2021-11-09T03:51:13.678" v="5518" actId="2711"/>
        <pc:sldMkLst>
          <pc:docMk/>
          <pc:sldMk cId="830143972" sldId="285"/>
        </pc:sldMkLst>
        <pc:spChg chg="mod">
          <ac:chgData name="Von Brock, Ryan CDT (EDU)" userId="906a1a04-0a10-4aa7-bed1-b7f4598a8a36" providerId="ADAL" clId="{9F82352B-AC4B-4A5F-AB5E-7A48EFDA7CB6}" dt="2021-11-09T03:51:13.678" v="5518" actId="2711"/>
          <ac:spMkLst>
            <pc:docMk/>
            <pc:sldMk cId="830143972" sldId="285"/>
            <ac:spMk id="2" creationId="{95F8F1E8-4E42-4AA2-8C49-661C9EEE2DDE}"/>
          </ac:spMkLst>
        </pc:spChg>
        <pc:graphicFrameChg chg="mod">
          <ac:chgData name="Von Brock, Ryan CDT (EDU)" userId="906a1a04-0a10-4aa7-bed1-b7f4598a8a36" providerId="ADAL" clId="{9F82352B-AC4B-4A5F-AB5E-7A48EFDA7CB6}" dt="2021-11-09T03:51:13.678" v="5518" actId="2711"/>
          <ac:graphicFrameMkLst>
            <pc:docMk/>
            <pc:sldMk cId="830143972" sldId="285"/>
            <ac:graphicFrameMk id="20" creationId="{0789413C-64E7-4C71-AD25-1BE64FFB340D}"/>
          </ac:graphicFrameMkLst>
        </pc:graphicFrameChg>
      </pc:sldChg>
      <pc:sldChg chg="modSp add mod addCm modCm">
        <pc:chgData name="Von Brock, Ryan CDT (EDU)" userId="906a1a04-0a10-4aa7-bed1-b7f4598a8a36" providerId="ADAL" clId="{9F82352B-AC4B-4A5F-AB5E-7A48EFDA7CB6}" dt="2021-11-09T00:40:05.768" v="3866" actId="20577"/>
        <pc:sldMkLst>
          <pc:docMk/>
          <pc:sldMk cId="1001279083" sldId="286"/>
        </pc:sldMkLst>
        <pc:spChg chg="mod">
          <ac:chgData name="Von Brock, Ryan CDT (EDU)" userId="906a1a04-0a10-4aa7-bed1-b7f4598a8a36" providerId="ADAL" clId="{9F82352B-AC4B-4A5F-AB5E-7A48EFDA7CB6}" dt="2021-11-09T00:40:05.768" v="3866" actId="20577"/>
          <ac:spMkLst>
            <pc:docMk/>
            <pc:sldMk cId="1001279083" sldId="286"/>
            <ac:spMk id="2" creationId="{95F8F1E8-4E42-4AA2-8C49-661C9EEE2DDE}"/>
          </ac:spMkLst>
        </pc:spChg>
      </pc:sldChg>
      <pc:sldChg chg="modSp add mod ord addCm modCm modNotesTx">
        <pc:chgData name="Von Brock, Ryan CDT (EDU)" userId="906a1a04-0a10-4aa7-bed1-b7f4598a8a36" providerId="ADAL" clId="{9F82352B-AC4B-4A5F-AB5E-7A48EFDA7CB6}" dt="2021-11-09T04:10:41.029" v="5688" actId="20577"/>
        <pc:sldMkLst>
          <pc:docMk/>
          <pc:sldMk cId="777197450" sldId="287"/>
        </pc:sldMkLst>
        <pc:spChg chg="mod">
          <ac:chgData name="Von Brock, Ryan CDT (EDU)" userId="906a1a04-0a10-4aa7-bed1-b7f4598a8a36" providerId="ADAL" clId="{9F82352B-AC4B-4A5F-AB5E-7A48EFDA7CB6}" dt="2021-11-09T00:40:30.326" v="3912" actId="20577"/>
          <ac:spMkLst>
            <pc:docMk/>
            <pc:sldMk cId="777197450" sldId="287"/>
            <ac:spMk id="2" creationId="{95F8F1E8-4E42-4AA2-8C49-661C9EEE2DDE}"/>
          </ac:spMkLst>
        </pc:spChg>
        <pc:spChg chg="mod">
          <ac:chgData name="Von Brock, Ryan CDT (EDU)" userId="906a1a04-0a10-4aa7-bed1-b7f4598a8a36" providerId="ADAL" clId="{9F82352B-AC4B-4A5F-AB5E-7A48EFDA7CB6}" dt="2021-11-09T03:59:52.922" v="5674" actId="20577"/>
          <ac:spMkLst>
            <pc:docMk/>
            <pc:sldMk cId="777197450" sldId="287"/>
            <ac:spMk id="3" creationId="{4BC1EB17-17D9-46B5-BB18-29163431A1BD}"/>
          </ac:spMkLst>
        </pc:spChg>
        <pc:picChg chg="mod">
          <ac:chgData name="Von Brock, Ryan CDT (EDU)" userId="906a1a04-0a10-4aa7-bed1-b7f4598a8a36" providerId="ADAL" clId="{9F82352B-AC4B-4A5F-AB5E-7A48EFDA7CB6}" dt="2021-11-09T01:08:57.605" v="4107" actId="1076"/>
          <ac:picMkLst>
            <pc:docMk/>
            <pc:sldMk cId="777197450" sldId="287"/>
            <ac:picMk id="4" creationId="{75385CB3-C9AC-4F64-93C0-664A691E3E4B}"/>
          </ac:picMkLst>
        </pc:picChg>
      </pc:sldChg>
      <pc:sldChg chg="addSp delSp modSp add mod">
        <pc:chgData name="Von Brock, Ryan CDT (EDU)" userId="906a1a04-0a10-4aa7-bed1-b7f4598a8a36" providerId="ADAL" clId="{9F82352B-AC4B-4A5F-AB5E-7A48EFDA7CB6}" dt="2021-11-09T04:13:57.439" v="5689" actId="1076"/>
        <pc:sldMkLst>
          <pc:docMk/>
          <pc:sldMk cId="1267526199" sldId="288"/>
        </pc:sldMkLst>
        <pc:spChg chg="mod">
          <ac:chgData name="Von Brock, Ryan CDT (EDU)" userId="906a1a04-0a10-4aa7-bed1-b7f4598a8a36" providerId="ADAL" clId="{9F82352B-AC4B-4A5F-AB5E-7A48EFDA7CB6}" dt="2021-11-08T16:48:13.335" v="2701" actId="20577"/>
          <ac:spMkLst>
            <pc:docMk/>
            <pc:sldMk cId="1267526199" sldId="288"/>
            <ac:spMk id="2" creationId="{95F8F1E8-4E42-4AA2-8C49-661C9EEE2DDE}"/>
          </ac:spMkLst>
        </pc:spChg>
        <pc:spChg chg="mod">
          <ac:chgData name="Von Brock, Ryan CDT (EDU)" userId="906a1a04-0a10-4aa7-bed1-b7f4598a8a36" providerId="ADAL" clId="{9F82352B-AC4B-4A5F-AB5E-7A48EFDA7CB6}" dt="2021-11-08T20:03:43.844" v="3858" actId="20577"/>
          <ac:spMkLst>
            <pc:docMk/>
            <pc:sldMk cId="1267526199" sldId="288"/>
            <ac:spMk id="3" creationId="{4BC1EB17-17D9-46B5-BB18-29163431A1BD}"/>
          </ac:spMkLst>
        </pc:spChg>
        <pc:spChg chg="del">
          <ac:chgData name="Von Brock, Ryan CDT (EDU)" userId="906a1a04-0a10-4aa7-bed1-b7f4598a8a36" providerId="ADAL" clId="{9F82352B-AC4B-4A5F-AB5E-7A48EFDA7CB6}" dt="2021-11-08T16:33:52.308" v="2397" actId="478"/>
          <ac:spMkLst>
            <pc:docMk/>
            <pc:sldMk cId="1267526199" sldId="288"/>
            <ac:spMk id="4" creationId="{B50545BE-0D0D-4453-B033-0D7FEA5FE5FE}"/>
          </ac:spMkLst>
        </pc:spChg>
        <pc:spChg chg="add mod">
          <ac:chgData name="Von Brock, Ryan CDT (EDU)" userId="906a1a04-0a10-4aa7-bed1-b7f4598a8a36" providerId="ADAL" clId="{9F82352B-AC4B-4A5F-AB5E-7A48EFDA7CB6}" dt="2021-11-08T16:42:29.577" v="2597" actId="20577"/>
          <ac:spMkLst>
            <pc:docMk/>
            <pc:sldMk cId="1267526199" sldId="288"/>
            <ac:spMk id="5" creationId="{28E49D93-180A-420C-B7A2-A8AA970F0138}"/>
          </ac:spMkLst>
        </pc:spChg>
        <pc:spChg chg="add del mod">
          <ac:chgData name="Von Brock, Ryan CDT (EDU)" userId="906a1a04-0a10-4aa7-bed1-b7f4598a8a36" providerId="ADAL" clId="{9F82352B-AC4B-4A5F-AB5E-7A48EFDA7CB6}" dt="2021-11-09T02:18:19.174" v="4506" actId="478"/>
          <ac:spMkLst>
            <pc:docMk/>
            <pc:sldMk cId="1267526199" sldId="288"/>
            <ac:spMk id="6" creationId="{1906994F-0D4E-4BFC-B0AD-92A64EFBE71B}"/>
          </ac:spMkLst>
        </pc:spChg>
        <pc:picChg chg="add mod">
          <ac:chgData name="Von Brock, Ryan CDT (EDU)" userId="906a1a04-0a10-4aa7-bed1-b7f4598a8a36" providerId="ADAL" clId="{9F82352B-AC4B-4A5F-AB5E-7A48EFDA7CB6}" dt="2021-11-09T02:19:10.901" v="4608"/>
          <ac:picMkLst>
            <pc:docMk/>
            <pc:sldMk cId="1267526199" sldId="288"/>
            <ac:picMk id="4" creationId="{FE9030AA-FC0E-4D3B-9308-95CFF9CB70E1}"/>
          </ac:picMkLst>
        </pc:picChg>
        <pc:picChg chg="mod">
          <ac:chgData name="Von Brock, Ryan CDT (EDU)" userId="906a1a04-0a10-4aa7-bed1-b7f4598a8a36" providerId="ADAL" clId="{9F82352B-AC4B-4A5F-AB5E-7A48EFDA7CB6}" dt="2021-11-09T04:13:57.439" v="5689" actId="1076"/>
          <ac:picMkLst>
            <pc:docMk/>
            <pc:sldMk cId="1267526199" sldId="288"/>
            <ac:picMk id="8" creationId="{1FBCA517-D640-4EC3-A348-2AA890D54EB0}"/>
          </ac:picMkLst>
        </pc:picChg>
      </pc:sldChg>
      <pc:sldChg chg="addSp delSp modSp add mod ord setBg modClrScheme chgLayout">
        <pc:chgData name="Von Brock, Ryan CDT (EDU)" userId="906a1a04-0a10-4aa7-bed1-b7f4598a8a36" providerId="ADAL" clId="{9F82352B-AC4B-4A5F-AB5E-7A48EFDA7CB6}" dt="2021-11-09T03:50:24.391" v="5515" actId="1076"/>
        <pc:sldMkLst>
          <pc:docMk/>
          <pc:sldMk cId="430956393" sldId="952"/>
        </pc:sldMkLst>
        <pc:spChg chg="add del mod ord">
          <ac:chgData name="Von Brock, Ryan CDT (EDU)" userId="906a1a04-0a10-4aa7-bed1-b7f4598a8a36" providerId="ADAL" clId="{9F82352B-AC4B-4A5F-AB5E-7A48EFDA7CB6}" dt="2021-11-08T18:24:42.656" v="2807" actId="700"/>
          <ac:spMkLst>
            <pc:docMk/>
            <pc:sldMk cId="430956393" sldId="952"/>
            <ac:spMk id="4" creationId="{A1BFA1E7-1CB5-4ADB-95D3-9E6F6F54A9F9}"/>
          </ac:spMkLst>
        </pc:spChg>
        <pc:spChg chg="mod">
          <ac:chgData name="Von Brock, Ryan CDT (EDU)" userId="906a1a04-0a10-4aa7-bed1-b7f4598a8a36" providerId="ADAL" clId="{9F82352B-AC4B-4A5F-AB5E-7A48EFDA7CB6}" dt="2021-11-08T18:41:10.706" v="3093" actId="1035"/>
          <ac:spMkLst>
            <pc:docMk/>
            <pc:sldMk cId="430956393" sldId="952"/>
            <ac:spMk id="8" creationId="{7C46D9AE-762E-4F50-A81D-30E793221C86}"/>
          </ac:spMkLst>
        </pc:spChg>
        <pc:spChg chg="mod">
          <ac:chgData name="Von Brock, Ryan CDT (EDU)" userId="906a1a04-0a10-4aa7-bed1-b7f4598a8a36" providerId="ADAL" clId="{9F82352B-AC4B-4A5F-AB5E-7A48EFDA7CB6}" dt="2021-11-08T18:41:10.706" v="3093" actId="1035"/>
          <ac:spMkLst>
            <pc:docMk/>
            <pc:sldMk cId="430956393" sldId="952"/>
            <ac:spMk id="9" creationId="{D6FFDCBD-8ABA-4274-8A98-CF6EA405B9C8}"/>
          </ac:spMkLst>
        </pc:spChg>
        <pc:spChg chg="mod">
          <ac:chgData name="Von Brock, Ryan CDT (EDU)" userId="906a1a04-0a10-4aa7-bed1-b7f4598a8a36" providerId="ADAL" clId="{9F82352B-AC4B-4A5F-AB5E-7A48EFDA7CB6}" dt="2021-11-08T18:41:10.706" v="3093" actId="1035"/>
          <ac:spMkLst>
            <pc:docMk/>
            <pc:sldMk cId="430956393" sldId="952"/>
            <ac:spMk id="10" creationId="{AD0F9F2A-EDBF-45B2-904D-984630FC0F10}"/>
          </ac:spMkLst>
        </pc:spChg>
        <pc:spChg chg="mod">
          <ac:chgData name="Von Brock, Ryan CDT (EDU)" userId="906a1a04-0a10-4aa7-bed1-b7f4598a8a36" providerId="ADAL" clId="{9F82352B-AC4B-4A5F-AB5E-7A48EFDA7CB6}" dt="2021-11-08T18:41:10.706" v="3093" actId="1035"/>
          <ac:spMkLst>
            <pc:docMk/>
            <pc:sldMk cId="430956393" sldId="952"/>
            <ac:spMk id="11" creationId="{01F18C11-A2E5-4455-AFA2-4F4F9E8E6515}"/>
          </ac:spMkLst>
        </pc:spChg>
        <pc:spChg chg="mod">
          <ac:chgData name="Von Brock, Ryan CDT (EDU)" userId="906a1a04-0a10-4aa7-bed1-b7f4598a8a36" providerId="ADAL" clId="{9F82352B-AC4B-4A5F-AB5E-7A48EFDA7CB6}" dt="2021-11-09T03:22:44.161" v="5379" actId="20577"/>
          <ac:spMkLst>
            <pc:docMk/>
            <pc:sldMk cId="430956393" sldId="952"/>
            <ac:spMk id="12" creationId="{B95B1B5F-0817-4260-8D15-7B05D7A3D549}"/>
          </ac:spMkLst>
        </pc:spChg>
        <pc:spChg chg="mod">
          <ac:chgData name="Von Brock, Ryan CDT (EDU)" userId="906a1a04-0a10-4aa7-bed1-b7f4598a8a36" providerId="ADAL" clId="{9F82352B-AC4B-4A5F-AB5E-7A48EFDA7CB6}" dt="2021-11-09T03:50:13.809" v="5512" actId="1076"/>
          <ac:spMkLst>
            <pc:docMk/>
            <pc:sldMk cId="430956393" sldId="952"/>
            <ac:spMk id="23" creationId="{EFDD6F16-A662-4663-96CD-4159120252E3}"/>
          </ac:spMkLst>
        </pc:spChg>
        <pc:spChg chg="mod">
          <ac:chgData name="Von Brock, Ryan CDT (EDU)" userId="906a1a04-0a10-4aa7-bed1-b7f4598a8a36" providerId="ADAL" clId="{9F82352B-AC4B-4A5F-AB5E-7A48EFDA7CB6}" dt="2021-11-09T03:50:07.764" v="5510" actId="1076"/>
          <ac:spMkLst>
            <pc:docMk/>
            <pc:sldMk cId="430956393" sldId="952"/>
            <ac:spMk id="29" creationId="{21839672-264B-4DB4-A884-9A8E74029E54}"/>
          </ac:spMkLst>
        </pc:spChg>
        <pc:spChg chg="mod">
          <ac:chgData name="Von Brock, Ryan CDT (EDU)" userId="906a1a04-0a10-4aa7-bed1-b7f4598a8a36" providerId="ADAL" clId="{9F82352B-AC4B-4A5F-AB5E-7A48EFDA7CB6}" dt="2021-11-09T02:49:26.331" v="4966" actId="1036"/>
          <ac:spMkLst>
            <pc:docMk/>
            <pc:sldMk cId="430956393" sldId="952"/>
            <ac:spMk id="36" creationId="{25633857-B41D-4336-9D91-9BA5D9D9332B}"/>
          </ac:spMkLst>
        </pc:spChg>
        <pc:spChg chg="mod">
          <ac:chgData name="Von Brock, Ryan CDT (EDU)" userId="906a1a04-0a10-4aa7-bed1-b7f4598a8a36" providerId="ADAL" clId="{9F82352B-AC4B-4A5F-AB5E-7A48EFDA7CB6}" dt="2021-11-09T03:30:03.495" v="5451" actId="403"/>
          <ac:spMkLst>
            <pc:docMk/>
            <pc:sldMk cId="430956393" sldId="952"/>
            <ac:spMk id="37" creationId="{DE487498-AFF0-4E41-8BE2-DC7A6B94BFFA}"/>
          </ac:spMkLst>
        </pc:spChg>
        <pc:spChg chg="del mod">
          <ac:chgData name="Von Brock, Ryan CDT (EDU)" userId="906a1a04-0a10-4aa7-bed1-b7f4598a8a36" providerId="ADAL" clId="{9F82352B-AC4B-4A5F-AB5E-7A48EFDA7CB6}" dt="2021-11-09T02:33:52.494" v="4612" actId="478"/>
          <ac:spMkLst>
            <pc:docMk/>
            <pc:sldMk cId="430956393" sldId="952"/>
            <ac:spMk id="70" creationId="{B6C4E4D7-5D80-4DDF-A7D5-7CD9142704E1}"/>
          </ac:spMkLst>
        </pc:spChg>
        <pc:spChg chg="del mod">
          <ac:chgData name="Von Brock, Ryan CDT (EDU)" userId="906a1a04-0a10-4aa7-bed1-b7f4598a8a36" providerId="ADAL" clId="{9F82352B-AC4B-4A5F-AB5E-7A48EFDA7CB6}" dt="2021-11-09T02:36:17.282" v="4688" actId="478"/>
          <ac:spMkLst>
            <pc:docMk/>
            <pc:sldMk cId="430956393" sldId="952"/>
            <ac:spMk id="74" creationId="{E9EF1CB4-997E-47E5-8898-33FB5AD37261}"/>
          </ac:spMkLst>
        </pc:spChg>
        <pc:spChg chg="mod">
          <ac:chgData name="Von Brock, Ryan CDT (EDU)" userId="906a1a04-0a10-4aa7-bed1-b7f4598a8a36" providerId="ADAL" clId="{9F82352B-AC4B-4A5F-AB5E-7A48EFDA7CB6}" dt="2021-11-09T03:50:10.840" v="5511" actId="1076"/>
          <ac:spMkLst>
            <pc:docMk/>
            <pc:sldMk cId="430956393" sldId="952"/>
            <ac:spMk id="133" creationId="{30974211-CF09-4AFF-B4E3-B5C84228A7D6}"/>
          </ac:spMkLst>
        </pc:spChg>
        <pc:spChg chg="mod">
          <ac:chgData name="Von Brock, Ryan CDT (EDU)" userId="906a1a04-0a10-4aa7-bed1-b7f4598a8a36" providerId="ADAL" clId="{9F82352B-AC4B-4A5F-AB5E-7A48EFDA7CB6}" dt="2021-11-09T03:50:24.391" v="5515" actId="1076"/>
          <ac:spMkLst>
            <pc:docMk/>
            <pc:sldMk cId="430956393" sldId="952"/>
            <ac:spMk id="145" creationId="{57D2FEF3-51F5-42C6-AA2A-9B6E82C7FBD0}"/>
          </ac:spMkLst>
        </pc:spChg>
        <pc:spChg chg="del mod">
          <ac:chgData name="Von Brock, Ryan CDT (EDU)" userId="906a1a04-0a10-4aa7-bed1-b7f4598a8a36" providerId="ADAL" clId="{9F82352B-AC4B-4A5F-AB5E-7A48EFDA7CB6}" dt="2021-11-09T02:36:07.636" v="4686" actId="478"/>
          <ac:spMkLst>
            <pc:docMk/>
            <pc:sldMk cId="430956393" sldId="952"/>
            <ac:spMk id="147" creationId="{6E9E381F-C996-4407-8F79-93F32C12FB72}"/>
          </ac:spMkLst>
        </pc:spChg>
        <pc:spChg chg="del mod">
          <ac:chgData name="Von Brock, Ryan CDT (EDU)" userId="906a1a04-0a10-4aa7-bed1-b7f4598a8a36" providerId="ADAL" clId="{9F82352B-AC4B-4A5F-AB5E-7A48EFDA7CB6}" dt="2021-11-09T02:33:53.397" v="4613" actId="478"/>
          <ac:spMkLst>
            <pc:docMk/>
            <pc:sldMk cId="430956393" sldId="952"/>
            <ac:spMk id="149" creationId="{C4E5A75A-BFA2-40E8-B57A-5B4DA777E209}"/>
          </ac:spMkLst>
        </pc:spChg>
        <pc:spChg chg="add del mod">
          <ac:chgData name="Von Brock, Ryan CDT (EDU)" userId="906a1a04-0a10-4aa7-bed1-b7f4598a8a36" providerId="ADAL" clId="{9F82352B-AC4B-4A5F-AB5E-7A48EFDA7CB6}" dt="2021-11-09T02:34:28.230" v="4634" actId="478"/>
          <ac:spMkLst>
            <pc:docMk/>
            <pc:sldMk cId="430956393" sldId="952"/>
            <ac:spMk id="173" creationId="{BABB4905-9C81-4AA4-B3C4-0AA7EC963137}"/>
          </ac:spMkLst>
        </pc:spChg>
        <pc:spChg chg="add del mod">
          <ac:chgData name="Von Brock, Ryan CDT (EDU)" userId="906a1a04-0a10-4aa7-bed1-b7f4598a8a36" providerId="ADAL" clId="{9F82352B-AC4B-4A5F-AB5E-7A48EFDA7CB6}" dt="2021-11-09T02:34:27.363" v="4633" actId="478"/>
          <ac:spMkLst>
            <pc:docMk/>
            <pc:sldMk cId="430956393" sldId="952"/>
            <ac:spMk id="174" creationId="{5E1B2C6D-E68A-4D9A-9409-4CD6061953FB}"/>
          </ac:spMkLst>
        </pc:spChg>
        <pc:spChg chg="add del mod">
          <ac:chgData name="Von Brock, Ryan CDT (EDU)" userId="906a1a04-0a10-4aa7-bed1-b7f4598a8a36" providerId="ADAL" clId="{9F82352B-AC4B-4A5F-AB5E-7A48EFDA7CB6}" dt="2021-11-08T19:21:40.236" v="3777" actId="478"/>
          <ac:spMkLst>
            <pc:docMk/>
            <pc:sldMk cId="430956393" sldId="952"/>
            <ac:spMk id="175" creationId="{22EF572B-0968-4BDF-809A-8AE05B3C8EB0}"/>
          </ac:spMkLst>
        </pc:spChg>
        <pc:spChg chg="add mod ord">
          <ac:chgData name="Von Brock, Ryan CDT (EDU)" userId="906a1a04-0a10-4aa7-bed1-b7f4598a8a36" providerId="ADAL" clId="{9F82352B-AC4B-4A5F-AB5E-7A48EFDA7CB6}" dt="2021-11-09T03:25:58.778" v="5406" actId="1076"/>
          <ac:spMkLst>
            <pc:docMk/>
            <pc:sldMk cId="430956393" sldId="952"/>
            <ac:spMk id="176" creationId="{3D4E8600-F0D6-482A-B493-C55574B0F7C9}"/>
          </ac:spMkLst>
        </pc:spChg>
        <pc:spChg chg="add mod">
          <ac:chgData name="Von Brock, Ryan CDT (EDU)" userId="906a1a04-0a10-4aa7-bed1-b7f4598a8a36" providerId="ADAL" clId="{9F82352B-AC4B-4A5F-AB5E-7A48EFDA7CB6}" dt="2021-11-09T03:25:43.215" v="5401" actId="255"/>
          <ac:spMkLst>
            <pc:docMk/>
            <pc:sldMk cId="430956393" sldId="952"/>
            <ac:spMk id="177" creationId="{C29DD877-91B3-4294-8951-CD0046A522EB}"/>
          </ac:spMkLst>
        </pc:spChg>
        <pc:spChg chg="add del mod">
          <ac:chgData name="Von Brock, Ryan CDT (EDU)" userId="906a1a04-0a10-4aa7-bed1-b7f4598a8a36" providerId="ADAL" clId="{9F82352B-AC4B-4A5F-AB5E-7A48EFDA7CB6}" dt="2021-11-08T19:58:09.233" v="3824" actId="478"/>
          <ac:spMkLst>
            <pc:docMk/>
            <pc:sldMk cId="430956393" sldId="952"/>
            <ac:spMk id="178" creationId="{95CE4F86-2EF6-49CB-9BA4-A350090A8775}"/>
          </ac:spMkLst>
        </pc:spChg>
        <pc:spChg chg="add del mod">
          <ac:chgData name="Von Brock, Ryan CDT (EDU)" userId="906a1a04-0a10-4aa7-bed1-b7f4598a8a36" providerId="ADAL" clId="{9F82352B-AC4B-4A5F-AB5E-7A48EFDA7CB6}" dt="2021-11-08T19:59:41.303" v="3847"/>
          <ac:spMkLst>
            <pc:docMk/>
            <pc:sldMk cId="430956393" sldId="952"/>
            <ac:spMk id="179" creationId="{EFE4040E-85FB-46AE-B7C2-1B8CEE4B7B6B}"/>
          </ac:spMkLst>
        </pc:spChg>
        <pc:spChg chg="add del mod">
          <ac:chgData name="Von Brock, Ryan CDT (EDU)" userId="906a1a04-0a10-4aa7-bed1-b7f4598a8a36" providerId="ADAL" clId="{9F82352B-AC4B-4A5F-AB5E-7A48EFDA7CB6}" dt="2021-11-08T19:59:39.975" v="3843"/>
          <ac:spMkLst>
            <pc:docMk/>
            <pc:sldMk cId="430956393" sldId="952"/>
            <ac:spMk id="180" creationId="{75ACA9EE-E921-430A-BF75-FB1FF7F4C7B0}"/>
          </ac:spMkLst>
        </pc:spChg>
        <pc:spChg chg="mod">
          <ac:chgData name="Von Brock, Ryan CDT (EDU)" userId="906a1a04-0a10-4aa7-bed1-b7f4598a8a36" providerId="ADAL" clId="{9F82352B-AC4B-4A5F-AB5E-7A48EFDA7CB6}" dt="2021-11-09T03:25:43.215" v="5401" actId="255"/>
          <ac:spMkLst>
            <pc:docMk/>
            <pc:sldMk cId="430956393" sldId="952"/>
            <ac:spMk id="181" creationId="{D3EC21B9-7B52-41A6-B299-7542D416906E}"/>
          </ac:spMkLst>
        </pc:spChg>
        <pc:spChg chg="add mod">
          <ac:chgData name="Von Brock, Ryan CDT (EDU)" userId="906a1a04-0a10-4aa7-bed1-b7f4598a8a36" providerId="ADAL" clId="{9F82352B-AC4B-4A5F-AB5E-7A48EFDA7CB6}" dt="2021-11-09T03:25:43.215" v="5401" actId="255"/>
          <ac:spMkLst>
            <pc:docMk/>
            <pc:sldMk cId="430956393" sldId="952"/>
            <ac:spMk id="182" creationId="{EE857ABE-3412-4F99-BD57-D5ED4E706434}"/>
          </ac:spMkLst>
        </pc:spChg>
        <pc:spChg chg="mod">
          <ac:chgData name="Von Brock, Ryan CDT (EDU)" userId="906a1a04-0a10-4aa7-bed1-b7f4598a8a36" providerId="ADAL" clId="{9F82352B-AC4B-4A5F-AB5E-7A48EFDA7CB6}" dt="2021-11-09T03:28:17.799" v="5438" actId="20577"/>
          <ac:spMkLst>
            <pc:docMk/>
            <pc:sldMk cId="430956393" sldId="952"/>
            <ac:spMk id="183" creationId="{72F9F95E-003F-4E3A-978D-1BCB4CE1147A}"/>
          </ac:spMkLst>
        </pc:spChg>
        <pc:spChg chg="add mod">
          <ac:chgData name="Von Brock, Ryan CDT (EDU)" userId="906a1a04-0a10-4aa7-bed1-b7f4598a8a36" providerId="ADAL" clId="{9F82352B-AC4B-4A5F-AB5E-7A48EFDA7CB6}" dt="2021-11-09T03:26:02.384" v="5407" actId="1076"/>
          <ac:spMkLst>
            <pc:docMk/>
            <pc:sldMk cId="430956393" sldId="952"/>
            <ac:spMk id="184" creationId="{E5993D75-AC00-4B00-96C2-4D18D98FCB58}"/>
          </ac:spMkLst>
        </pc:spChg>
        <pc:spChg chg="mod">
          <ac:chgData name="Von Brock, Ryan CDT (EDU)" userId="906a1a04-0a10-4aa7-bed1-b7f4598a8a36" providerId="ADAL" clId="{9F82352B-AC4B-4A5F-AB5E-7A48EFDA7CB6}" dt="2021-11-09T03:28:33.779" v="5441" actId="14100"/>
          <ac:spMkLst>
            <pc:docMk/>
            <pc:sldMk cId="430956393" sldId="952"/>
            <ac:spMk id="186" creationId="{84F72997-3242-4CD1-829B-3B9703F997C4}"/>
          </ac:spMkLst>
        </pc:spChg>
        <pc:spChg chg="mod">
          <ac:chgData name="Von Brock, Ryan CDT (EDU)" userId="906a1a04-0a10-4aa7-bed1-b7f4598a8a36" providerId="ADAL" clId="{9F82352B-AC4B-4A5F-AB5E-7A48EFDA7CB6}" dt="2021-11-09T03:28:39.613" v="5443" actId="1076"/>
          <ac:spMkLst>
            <pc:docMk/>
            <pc:sldMk cId="430956393" sldId="952"/>
            <ac:spMk id="187" creationId="{72AD3998-C95B-48A6-82B2-FFD7115723B6}"/>
          </ac:spMkLst>
        </pc:spChg>
        <pc:spChg chg="add del mod">
          <ac:chgData name="Von Brock, Ryan CDT (EDU)" userId="906a1a04-0a10-4aa7-bed1-b7f4598a8a36" providerId="ADAL" clId="{9F82352B-AC4B-4A5F-AB5E-7A48EFDA7CB6}" dt="2021-11-09T02:41:19.508" v="4741" actId="478"/>
          <ac:spMkLst>
            <pc:docMk/>
            <pc:sldMk cId="430956393" sldId="952"/>
            <ac:spMk id="188" creationId="{A81B95D5-7E4D-4B0F-B590-9BB9289F362B}"/>
          </ac:spMkLst>
        </pc:spChg>
        <pc:spChg chg="mod">
          <ac:chgData name="Von Brock, Ryan CDT (EDU)" userId="906a1a04-0a10-4aa7-bed1-b7f4598a8a36" providerId="ADAL" clId="{9F82352B-AC4B-4A5F-AB5E-7A48EFDA7CB6}" dt="2021-11-09T03:28:42.704" v="5444" actId="14100"/>
          <ac:spMkLst>
            <pc:docMk/>
            <pc:sldMk cId="430956393" sldId="952"/>
            <ac:spMk id="189" creationId="{8658C66E-ED16-4F14-ABA1-7DB38BC8D29E}"/>
          </ac:spMkLst>
        </pc:spChg>
        <pc:spChg chg="mod">
          <ac:chgData name="Von Brock, Ryan CDT (EDU)" userId="906a1a04-0a10-4aa7-bed1-b7f4598a8a36" providerId="ADAL" clId="{9F82352B-AC4B-4A5F-AB5E-7A48EFDA7CB6}" dt="2021-11-09T03:28:51.186" v="5445" actId="1076"/>
          <ac:spMkLst>
            <pc:docMk/>
            <pc:sldMk cId="430956393" sldId="952"/>
            <ac:spMk id="190" creationId="{77398F2B-8E49-41F0-95C7-2BB73FE5F70C}"/>
          </ac:spMkLst>
        </pc:spChg>
        <pc:spChg chg="add mod">
          <ac:chgData name="Von Brock, Ryan CDT (EDU)" userId="906a1a04-0a10-4aa7-bed1-b7f4598a8a36" providerId="ADAL" clId="{9F82352B-AC4B-4A5F-AB5E-7A48EFDA7CB6}" dt="2021-11-09T03:49:36.324" v="5503" actId="14100"/>
          <ac:spMkLst>
            <pc:docMk/>
            <pc:sldMk cId="430956393" sldId="952"/>
            <ac:spMk id="191" creationId="{A00937E5-F72E-485C-8E81-B86ADF928208}"/>
          </ac:spMkLst>
        </pc:spChg>
        <pc:spChg chg="add mod">
          <ac:chgData name="Von Brock, Ryan CDT (EDU)" userId="906a1a04-0a10-4aa7-bed1-b7f4598a8a36" providerId="ADAL" clId="{9F82352B-AC4B-4A5F-AB5E-7A48EFDA7CB6}" dt="2021-11-09T03:49:41.702" v="5504" actId="1076"/>
          <ac:spMkLst>
            <pc:docMk/>
            <pc:sldMk cId="430956393" sldId="952"/>
            <ac:spMk id="192" creationId="{C9E77509-B635-4E79-8954-E886F88BBED7}"/>
          </ac:spMkLst>
        </pc:spChg>
        <pc:spChg chg="add mod">
          <ac:chgData name="Von Brock, Ryan CDT (EDU)" userId="906a1a04-0a10-4aa7-bed1-b7f4598a8a36" providerId="ADAL" clId="{9F82352B-AC4B-4A5F-AB5E-7A48EFDA7CB6}" dt="2021-11-09T03:25:43.215" v="5401" actId="255"/>
          <ac:spMkLst>
            <pc:docMk/>
            <pc:sldMk cId="430956393" sldId="952"/>
            <ac:spMk id="193" creationId="{3DDDA782-9E23-4071-BED2-6700034BEFC8}"/>
          </ac:spMkLst>
        </pc:spChg>
        <pc:spChg chg="add mod">
          <ac:chgData name="Von Brock, Ryan CDT (EDU)" userId="906a1a04-0a10-4aa7-bed1-b7f4598a8a36" providerId="ADAL" clId="{9F82352B-AC4B-4A5F-AB5E-7A48EFDA7CB6}" dt="2021-11-09T03:27:52.837" v="5437" actId="1076"/>
          <ac:spMkLst>
            <pc:docMk/>
            <pc:sldMk cId="430956393" sldId="952"/>
            <ac:spMk id="194" creationId="{290DA166-7AD4-419E-BB44-1C2775591E58}"/>
          </ac:spMkLst>
        </pc:spChg>
        <pc:spChg chg="add mod">
          <ac:chgData name="Von Brock, Ryan CDT (EDU)" userId="906a1a04-0a10-4aa7-bed1-b7f4598a8a36" providerId="ADAL" clId="{9F82352B-AC4B-4A5F-AB5E-7A48EFDA7CB6}" dt="2021-11-09T03:26:34.056" v="5417" actId="14100"/>
          <ac:spMkLst>
            <pc:docMk/>
            <pc:sldMk cId="430956393" sldId="952"/>
            <ac:spMk id="195" creationId="{04CB000B-872E-4BE0-95A9-7E7111A43D21}"/>
          </ac:spMkLst>
        </pc:spChg>
        <pc:spChg chg="add mod">
          <ac:chgData name="Von Brock, Ryan CDT (EDU)" userId="906a1a04-0a10-4aa7-bed1-b7f4598a8a36" providerId="ADAL" clId="{9F82352B-AC4B-4A5F-AB5E-7A48EFDA7CB6}" dt="2021-11-09T03:49:45.047" v="5505" actId="1076"/>
          <ac:spMkLst>
            <pc:docMk/>
            <pc:sldMk cId="430956393" sldId="952"/>
            <ac:spMk id="196" creationId="{7C761381-1F51-46C1-9F8F-34CFAA00D90C}"/>
          </ac:spMkLst>
        </pc:spChg>
        <pc:spChg chg="add mod">
          <ac:chgData name="Von Brock, Ryan CDT (EDU)" userId="906a1a04-0a10-4aa7-bed1-b7f4598a8a36" providerId="ADAL" clId="{9F82352B-AC4B-4A5F-AB5E-7A48EFDA7CB6}" dt="2021-11-09T03:25:43.215" v="5401" actId="255"/>
          <ac:spMkLst>
            <pc:docMk/>
            <pc:sldMk cId="430956393" sldId="952"/>
            <ac:spMk id="197" creationId="{674B0A45-41ED-4F1F-B379-CB4AA408E24E}"/>
          </ac:spMkLst>
        </pc:spChg>
        <pc:spChg chg="add mod">
          <ac:chgData name="Von Brock, Ryan CDT (EDU)" userId="906a1a04-0a10-4aa7-bed1-b7f4598a8a36" providerId="ADAL" clId="{9F82352B-AC4B-4A5F-AB5E-7A48EFDA7CB6}" dt="2021-11-09T03:29:39.966" v="5448" actId="1076"/>
          <ac:spMkLst>
            <pc:docMk/>
            <pc:sldMk cId="430956393" sldId="952"/>
            <ac:spMk id="198" creationId="{BC531644-5030-43FA-B1A5-ADEB5CF332F5}"/>
          </ac:spMkLst>
        </pc:spChg>
        <pc:spChg chg="mod">
          <ac:chgData name="Von Brock, Ryan CDT (EDU)" userId="906a1a04-0a10-4aa7-bed1-b7f4598a8a36" providerId="ADAL" clId="{9F82352B-AC4B-4A5F-AB5E-7A48EFDA7CB6}" dt="2021-11-09T03:26:05.909" v="5408" actId="1076"/>
          <ac:spMkLst>
            <pc:docMk/>
            <pc:sldMk cId="430956393" sldId="952"/>
            <ac:spMk id="199" creationId="{AC497AE4-18E7-4389-B96F-C4C656B74CEB}"/>
          </ac:spMkLst>
        </pc:spChg>
        <pc:spChg chg="mod">
          <ac:chgData name="Von Brock, Ryan CDT (EDU)" userId="906a1a04-0a10-4aa7-bed1-b7f4598a8a36" providerId="ADAL" clId="{9F82352B-AC4B-4A5F-AB5E-7A48EFDA7CB6}" dt="2021-11-09T03:26:11.077" v="5409" actId="1076"/>
          <ac:spMkLst>
            <pc:docMk/>
            <pc:sldMk cId="430956393" sldId="952"/>
            <ac:spMk id="201" creationId="{A9DF5F26-D28A-4C25-B274-4FF36D499BCB}"/>
          </ac:spMkLst>
        </pc:spChg>
        <pc:spChg chg="add del mod">
          <ac:chgData name="Von Brock, Ryan CDT (EDU)" userId="906a1a04-0a10-4aa7-bed1-b7f4598a8a36" providerId="ADAL" clId="{9F82352B-AC4B-4A5F-AB5E-7A48EFDA7CB6}" dt="2021-11-09T02:56:41.625" v="5047" actId="478"/>
          <ac:spMkLst>
            <pc:docMk/>
            <pc:sldMk cId="430956393" sldId="952"/>
            <ac:spMk id="202" creationId="{AC9A788C-D752-402E-AC3B-903AF87FAB91}"/>
          </ac:spMkLst>
        </pc:spChg>
        <pc:spChg chg="add del mod">
          <ac:chgData name="Von Brock, Ryan CDT (EDU)" userId="906a1a04-0a10-4aa7-bed1-b7f4598a8a36" providerId="ADAL" clId="{9F82352B-AC4B-4A5F-AB5E-7A48EFDA7CB6}" dt="2021-11-09T02:56:40.890" v="5046" actId="478"/>
          <ac:spMkLst>
            <pc:docMk/>
            <pc:sldMk cId="430956393" sldId="952"/>
            <ac:spMk id="203" creationId="{8AE5A7D5-0B0E-45B8-9328-C60B8275A7CD}"/>
          </ac:spMkLst>
        </pc:spChg>
        <pc:spChg chg="add mod ord">
          <ac:chgData name="Von Brock, Ryan CDT (EDU)" userId="906a1a04-0a10-4aa7-bed1-b7f4598a8a36" providerId="ADAL" clId="{9F82352B-AC4B-4A5F-AB5E-7A48EFDA7CB6}" dt="2021-11-09T03:27:50.107" v="5436" actId="1076"/>
          <ac:spMkLst>
            <pc:docMk/>
            <pc:sldMk cId="430956393" sldId="952"/>
            <ac:spMk id="204" creationId="{BC97D9A3-AD92-4CAB-8B31-7ADB9201A889}"/>
          </ac:spMkLst>
        </pc:spChg>
        <pc:spChg chg="add mod">
          <ac:chgData name="Von Brock, Ryan CDT (EDU)" userId="906a1a04-0a10-4aa7-bed1-b7f4598a8a36" providerId="ADAL" clId="{9F82352B-AC4B-4A5F-AB5E-7A48EFDA7CB6}" dt="2021-11-09T03:27:47.676" v="5435" actId="14100"/>
          <ac:spMkLst>
            <pc:docMk/>
            <pc:sldMk cId="430956393" sldId="952"/>
            <ac:spMk id="205" creationId="{D2C9EDE4-8202-4C05-B5B8-B5C4F17038F0}"/>
          </ac:spMkLst>
        </pc:spChg>
        <pc:spChg chg="add mod">
          <ac:chgData name="Von Brock, Ryan CDT (EDU)" userId="906a1a04-0a10-4aa7-bed1-b7f4598a8a36" providerId="ADAL" clId="{9F82352B-AC4B-4A5F-AB5E-7A48EFDA7CB6}" dt="2021-11-09T03:26:54.178" v="5423" actId="1076"/>
          <ac:spMkLst>
            <pc:docMk/>
            <pc:sldMk cId="430956393" sldId="952"/>
            <ac:spMk id="227" creationId="{3A0F35D6-B41C-42E4-98A2-CCF5FD5ECC39}"/>
          </ac:spMkLst>
        </pc:spChg>
        <pc:spChg chg="add mod">
          <ac:chgData name="Von Brock, Ryan CDT (EDU)" userId="906a1a04-0a10-4aa7-bed1-b7f4598a8a36" providerId="ADAL" clId="{9F82352B-AC4B-4A5F-AB5E-7A48EFDA7CB6}" dt="2021-11-09T03:27:37.499" v="5432" actId="14100"/>
          <ac:spMkLst>
            <pc:docMk/>
            <pc:sldMk cId="430956393" sldId="952"/>
            <ac:spMk id="231" creationId="{24675A6C-0072-440B-AA7E-8C06FE747EEB}"/>
          </ac:spMkLst>
        </pc:spChg>
        <pc:spChg chg="add mod">
          <ac:chgData name="Von Brock, Ryan CDT (EDU)" userId="906a1a04-0a10-4aa7-bed1-b7f4598a8a36" providerId="ADAL" clId="{9F82352B-AC4B-4A5F-AB5E-7A48EFDA7CB6}" dt="2021-11-09T03:27:40.671" v="5433" actId="1076"/>
          <ac:spMkLst>
            <pc:docMk/>
            <pc:sldMk cId="430956393" sldId="952"/>
            <ac:spMk id="232" creationId="{122AB2E2-9A9F-4F37-839C-FE3F4319C7D2}"/>
          </ac:spMkLst>
        </pc:spChg>
        <pc:spChg chg="add mod">
          <ac:chgData name="Von Brock, Ryan CDT (EDU)" userId="906a1a04-0a10-4aa7-bed1-b7f4598a8a36" providerId="ADAL" clId="{9F82352B-AC4B-4A5F-AB5E-7A48EFDA7CB6}" dt="2021-11-09T03:25:43.215" v="5401" actId="255"/>
          <ac:spMkLst>
            <pc:docMk/>
            <pc:sldMk cId="430956393" sldId="952"/>
            <ac:spMk id="242" creationId="{686FB7B4-14AA-4C7F-8280-22617E510FBB}"/>
          </ac:spMkLst>
        </pc:spChg>
        <pc:spChg chg="add mod">
          <ac:chgData name="Von Brock, Ryan CDT (EDU)" userId="906a1a04-0a10-4aa7-bed1-b7f4598a8a36" providerId="ADAL" clId="{9F82352B-AC4B-4A5F-AB5E-7A48EFDA7CB6}" dt="2021-11-09T03:29:41.893" v="5449" actId="1076"/>
          <ac:spMkLst>
            <pc:docMk/>
            <pc:sldMk cId="430956393" sldId="952"/>
            <ac:spMk id="243" creationId="{0B348496-8207-49D9-96C4-8F6C935D98D5}"/>
          </ac:spMkLst>
        </pc:spChg>
        <pc:spChg chg="add mod">
          <ac:chgData name="Von Brock, Ryan CDT (EDU)" userId="906a1a04-0a10-4aa7-bed1-b7f4598a8a36" providerId="ADAL" clId="{9F82352B-AC4B-4A5F-AB5E-7A48EFDA7CB6}" dt="2021-11-09T03:27:44.781" v="5434" actId="14100"/>
          <ac:spMkLst>
            <pc:docMk/>
            <pc:sldMk cId="430956393" sldId="952"/>
            <ac:spMk id="244" creationId="{BC55D525-E6AA-41BB-9D40-38B5B358093C}"/>
          </ac:spMkLst>
        </pc:spChg>
        <pc:spChg chg="add mod">
          <ac:chgData name="Von Brock, Ryan CDT (EDU)" userId="906a1a04-0a10-4aa7-bed1-b7f4598a8a36" providerId="ADAL" clId="{9F82352B-AC4B-4A5F-AB5E-7A48EFDA7CB6}" dt="2021-11-09T03:25:43.215" v="5401" actId="255"/>
          <ac:spMkLst>
            <pc:docMk/>
            <pc:sldMk cId="430956393" sldId="952"/>
            <ac:spMk id="245" creationId="{FC478A72-2BBB-480C-8C88-FFF1BEE7D411}"/>
          </ac:spMkLst>
        </pc:spChg>
        <pc:spChg chg="add del mod">
          <ac:chgData name="Von Brock, Ryan CDT (EDU)" userId="906a1a04-0a10-4aa7-bed1-b7f4598a8a36" providerId="ADAL" clId="{9F82352B-AC4B-4A5F-AB5E-7A48EFDA7CB6}" dt="2021-11-09T03:20:41.296" v="5351" actId="478"/>
          <ac:spMkLst>
            <pc:docMk/>
            <pc:sldMk cId="430956393" sldId="952"/>
            <ac:spMk id="246" creationId="{5900B48C-0C29-4505-9482-FE5346AA4C6B}"/>
          </ac:spMkLst>
        </pc:spChg>
        <pc:spChg chg="add mod">
          <ac:chgData name="Von Brock, Ryan CDT (EDU)" userId="906a1a04-0a10-4aa7-bed1-b7f4598a8a36" providerId="ADAL" clId="{9F82352B-AC4B-4A5F-AB5E-7A48EFDA7CB6}" dt="2021-11-09T03:31:48.867" v="5488" actId="20577"/>
          <ac:spMkLst>
            <pc:docMk/>
            <pc:sldMk cId="430956393" sldId="952"/>
            <ac:spMk id="248" creationId="{B2E03559-070B-40DC-B2EB-C05A932839E2}"/>
          </ac:spMkLst>
        </pc:spChg>
        <pc:spChg chg="mod">
          <ac:chgData name="Von Brock, Ryan CDT (EDU)" userId="906a1a04-0a10-4aa7-bed1-b7f4598a8a36" providerId="ADAL" clId="{9F82352B-AC4B-4A5F-AB5E-7A48EFDA7CB6}" dt="2021-11-09T03:24:19.472" v="5388" actId="403"/>
          <ac:spMkLst>
            <pc:docMk/>
            <pc:sldMk cId="430956393" sldId="952"/>
            <ac:spMk id="255" creationId="{6935B8F6-04F7-40E4-8003-7A77D55BF9AE}"/>
          </ac:spMkLst>
        </pc:spChg>
        <pc:spChg chg="mod">
          <ac:chgData name="Von Brock, Ryan CDT (EDU)" userId="906a1a04-0a10-4aa7-bed1-b7f4598a8a36" providerId="ADAL" clId="{9F82352B-AC4B-4A5F-AB5E-7A48EFDA7CB6}" dt="2021-11-09T03:24:25.060" v="5389" actId="403"/>
          <ac:spMkLst>
            <pc:docMk/>
            <pc:sldMk cId="430956393" sldId="952"/>
            <ac:spMk id="256" creationId="{D61E19DE-AC27-4D47-9CC4-E0D46D51E43B}"/>
          </ac:spMkLst>
        </pc:spChg>
        <pc:spChg chg="mod">
          <ac:chgData name="Von Brock, Ryan CDT (EDU)" userId="906a1a04-0a10-4aa7-bed1-b7f4598a8a36" providerId="ADAL" clId="{9F82352B-AC4B-4A5F-AB5E-7A48EFDA7CB6}" dt="2021-11-09T03:02:19.235" v="5136" actId="1076"/>
          <ac:spMkLst>
            <pc:docMk/>
            <pc:sldMk cId="430956393" sldId="952"/>
            <ac:spMk id="257" creationId="{5164B6AF-FB72-4C33-BA41-5769FE134EBE}"/>
          </ac:spMkLst>
        </pc:spChg>
        <pc:spChg chg="mod">
          <ac:chgData name="Von Brock, Ryan CDT (EDU)" userId="906a1a04-0a10-4aa7-bed1-b7f4598a8a36" providerId="ADAL" clId="{9F82352B-AC4B-4A5F-AB5E-7A48EFDA7CB6}" dt="2021-11-09T02:51:09.210" v="5017" actId="1076"/>
          <ac:spMkLst>
            <pc:docMk/>
            <pc:sldMk cId="430956393" sldId="952"/>
            <ac:spMk id="258" creationId="{49143C27-36E2-4621-8CED-E79E1458B246}"/>
          </ac:spMkLst>
        </pc:spChg>
        <pc:spChg chg="mod">
          <ac:chgData name="Von Brock, Ryan CDT (EDU)" userId="906a1a04-0a10-4aa7-bed1-b7f4598a8a36" providerId="ADAL" clId="{9F82352B-AC4B-4A5F-AB5E-7A48EFDA7CB6}" dt="2021-11-09T03:25:43.215" v="5401" actId="255"/>
          <ac:spMkLst>
            <pc:docMk/>
            <pc:sldMk cId="430956393" sldId="952"/>
            <ac:spMk id="259" creationId="{F2D4520A-38CE-47AD-95AE-365BEFB302E0}"/>
          </ac:spMkLst>
        </pc:spChg>
        <pc:spChg chg="mod">
          <ac:chgData name="Von Brock, Ryan CDT (EDU)" userId="906a1a04-0a10-4aa7-bed1-b7f4598a8a36" providerId="ADAL" clId="{9F82352B-AC4B-4A5F-AB5E-7A48EFDA7CB6}" dt="2021-11-09T03:30:07.516" v="5453" actId="403"/>
          <ac:spMkLst>
            <pc:docMk/>
            <pc:sldMk cId="430956393" sldId="952"/>
            <ac:spMk id="260" creationId="{60C356A1-117F-47EE-945F-4A60AC3AC99E}"/>
          </ac:spMkLst>
        </pc:spChg>
        <pc:spChg chg="mod">
          <ac:chgData name="Von Brock, Ryan CDT (EDU)" userId="906a1a04-0a10-4aa7-bed1-b7f4598a8a36" providerId="ADAL" clId="{9F82352B-AC4B-4A5F-AB5E-7A48EFDA7CB6}" dt="2021-11-09T03:30:28.791" v="5459" actId="1076"/>
          <ac:spMkLst>
            <pc:docMk/>
            <pc:sldMk cId="430956393" sldId="952"/>
            <ac:spMk id="261" creationId="{356553E3-4E20-4E2D-B81A-13C9A647BD76}"/>
          </ac:spMkLst>
        </pc:spChg>
        <pc:spChg chg="del mod">
          <ac:chgData name="Von Brock, Ryan CDT (EDU)" userId="906a1a04-0a10-4aa7-bed1-b7f4598a8a36" providerId="ADAL" clId="{9F82352B-AC4B-4A5F-AB5E-7A48EFDA7CB6}" dt="2021-11-09T02:36:14.303" v="4687" actId="478"/>
          <ac:spMkLst>
            <pc:docMk/>
            <pc:sldMk cId="430956393" sldId="952"/>
            <ac:spMk id="262" creationId="{2720EF42-C4B4-4C5C-8F4D-D6A9392A1F99}"/>
          </ac:spMkLst>
        </pc:spChg>
        <pc:spChg chg="del mod">
          <ac:chgData name="Von Brock, Ryan CDT (EDU)" userId="906a1a04-0a10-4aa7-bed1-b7f4598a8a36" providerId="ADAL" clId="{9F82352B-AC4B-4A5F-AB5E-7A48EFDA7CB6}" dt="2021-11-09T02:36:06.624" v="4685" actId="478"/>
          <ac:spMkLst>
            <pc:docMk/>
            <pc:sldMk cId="430956393" sldId="952"/>
            <ac:spMk id="263" creationId="{02D508F5-9AE7-47AB-AFBA-BC4C04113DEA}"/>
          </ac:spMkLst>
        </pc:spChg>
        <pc:spChg chg="mod">
          <ac:chgData name="Von Brock, Ryan CDT (EDU)" userId="906a1a04-0a10-4aa7-bed1-b7f4598a8a36" providerId="ADAL" clId="{9F82352B-AC4B-4A5F-AB5E-7A48EFDA7CB6}" dt="2021-11-09T03:16:17.769" v="5291" actId="1076"/>
          <ac:spMkLst>
            <pc:docMk/>
            <pc:sldMk cId="430956393" sldId="952"/>
            <ac:spMk id="264" creationId="{9F505A5F-0530-4B5C-B959-B6D23EAEFE1B}"/>
          </ac:spMkLst>
        </pc:spChg>
        <pc:spChg chg="mod">
          <ac:chgData name="Von Brock, Ryan CDT (EDU)" userId="906a1a04-0a10-4aa7-bed1-b7f4598a8a36" providerId="ADAL" clId="{9F82352B-AC4B-4A5F-AB5E-7A48EFDA7CB6}" dt="2021-11-09T02:50:51.623" v="5015" actId="1076"/>
          <ac:spMkLst>
            <pc:docMk/>
            <pc:sldMk cId="430956393" sldId="952"/>
            <ac:spMk id="265" creationId="{FAEB5B82-0F4F-466B-B7BF-CAD3FB454B8F}"/>
          </ac:spMkLst>
        </pc:spChg>
        <pc:spChg chg="mod">
          <ac:chgData name="Von Brock, Ryan CDT (EDU)" userId="906a1a04-0a10-4aa7-bed1-b7f4598a8a36" providerId="ADAL" clId="{9F82352B-AC4B-4A5F-AB5E-7A48EFDA7CB6}" dt="2021-11-09T03:25:43.215" v="5401" actId="255"/>
          <ac:spMkLst>
            <pc:docMk/>
            <pc:sldMk cId="430956393" sldId="952"/>
            <ac:spMk id="266" creationId="{8E53C2F1-9DF4-45BC-B165-E23E12649153}"/>
          </ac:spMkLst>
        </pc:spChg>
        <pc:spChg chg="mod">
          <ac:chgData name="Von Brock, Ryan CDT (EDU)" userId="906a1a04-0a10-4aa7-bed1-b7f4598a8a36" providerId="ADAL" clId="{9F82352B-AC4B-4A5F-AB5E-7A48EFDA7CB6}" dt="2021-11-09T03:30:11.872" v="5455" actId="403"/>
          <ac:spMkLst>
            <pc:docMk/>
            <pc:sldMk cId="430956393" sldId="952"/>
            <ac:spMk id="267" creationId="{5F30CDF5-A08A-4C5F-AB31-D402F99C98BD}"/>
          </ac:spMkLst>
        </pc:spChg>
        <pc:spChg chg="mod">
          <ac:chgData name="Von Brock, Ryan CDT (EDU)" userId="906a1a04-0a10-4aa7-bed1-b7f4598a8a36" providerId="ADAL" clId="{9F82352B-AC4B-4A5F-AB5E-7A48EFDA7CB6}" dt="2021-11-09T03:25:43.215" v="5401" actId="255"/>
          <ac:spMkLst>
            <pc:docMk/>
            <pc:sldMk cId="430956393" sldId="952"/>
            <ac:spMk id="268" creationId="{D2891A07-CEEB-4EB0-B799-2E135A83DB46}"/>
          </ac:spMkLst>
        </pc:spChg>
        <pc:spChg chg="del mod">
          <ac:chgData name="Von Brock, Ryan CDT (EDU)" userId="906a1a04-0a10-4aa7-bed1-b7f4598a8a36" providerId="ADAL" clId="{9F82352B-AC4B-4A5F-AB5E-7A48EFDA7CB6}" dt="2021-11-09T02:36:50.066" v="4690" actId="478"/>
          <ac:spMkLst>
            <pc:docMk/>
            <pc:sldMk cId="430956393" sldId="952"/>
            <ac:spMk id="269" creationId="{7CA9930D-9483-44CB-BB70-3F18C3DCD3CC}"/>
          </ac:spMkLst>
        </pc:spChg>
        <pc:spChg chg="del mod">
          <ac:chgData name="Von Brock, Ryan CDT (EDU)" userId="906a1a04-0a10-4aa7-bed1-b7f4598a8a36" providerId="ADAL" clId="{9F82352B-AC4B-4A5F-AB5E-7A48EFDA7CB6}" dt="2021-11-09T02:36:48.141" v="4689" actId="478"/>
          <ac:spMkLst>
            <pc:docMk/>
            <pc:sldMk cId="430956393" sldId="952"/>
            <ac:spMk id="270" creationId="{F9BA3A2E-234A-402C-954A-04ECFC9BCDDC}"/>
          </ac:spMkLst>
        </pc:spChg>
        <pc:spChg chg="mod">
          <ac:chgData name="Von Brock, Ryan CDT (EDU)" userId="906a1a04-0a10-4aa7-bed1-b7f4598a8a36" providerId="ADAL" clId="{9F82352B-AC4B-4A5F-AB5E-7A48EFDA7CB6}" dt="2021-11-09T02:49:57.773" v="5009" actId="14100"/>
          <ac:spMkLst>
            <pc:docMk/>
            <pc:sldMk cId="430956393" sldId="952"/>
            <ac:spMk id="271" creationId="{D57CD687-29D6-4D5B-A21A-4D3E2F06A506}"/>
          </ac:spMkLst>
        </pc:spChg>
        <pc:spChg chg="mod">
          <ac:chgData name="Von Brock, Ryan CDT (EDU)" userId="906a1a04-0a10-4aa7-bed1-b7f4598a8a36" providerId="ADAL" clId="{9F82352B-AC4B-4A5F-AB5E-7A48EFDA7CB6}" dt="2021-11-09T02:49:57.773" v="5009" actId="14100"/>
          <ac:spMkLst>
            <pc:docMk/>
            <pc:sldMk cId="430956393" sldId="952"/>
            <ac:spMk id="272" creationId="{0921C019-0F5B-44DC-A415-933C0AD6E922}"/>
          </ac:spMkLst>
        </pc:spChg>
        <pc:spChg chg="mod">
          <ac:chgData name="Von Brock, Ryan CDT (EDU)" userId="906a1a04-0a10-4aa7-bed1-b7f4598a8a36" providerId="ADAL" clId="{9F82352B-AC4B-4A5F-AB5E-7A48EFDA7CB6}" dt="2021-11-09T03:25:43.215" v="5401" actId="255"/>
          <ac:spMkLst>
            <pc:docMk/>
            <pc:sldMk cId="430956393" sldId="952"/>
            <ac:spMk id="273" creationId="{FA008D9C-FE9F-425B-8D4C-35CDCFDF6E26}"/>
          </ac:spMkLst>
        </pc:spChg>
        <pc:spChg chg="mod">
          <ac:chgData name="Von Brock, Ryan CDT (EDU)" userId="906a1a04-0a10-4aa7-bed1-b7f4598a8a36" providerId="ADAL" clId="{9F82352B-AC4B-4A5F-AB5E-7A48EFDA7CB6}" dt="2021-11-09T03:30:16.034" v="5457" actId="403"/>
          <ac:spMkLst>
            <pc:docMk/>
            <pc:sldMk cId="430956393" sldId="952"/>
            <ac:spMk id="274" creationId="{2947466C-5F86-4863-8D94-8601B2A33086}"/>
          </ac:spMkLst>
        </pc:spChg>
        <pc:spChg chg="mod">
          <ac:chgData name="Von Brock, Ryan CDT (EDU)" userId="906a1a04-0a10-4aa7-bed1-b7f4598a8a36" providerId="ADAL" clId="{9F82352B-AC4B-4A5F-AB5E-7A48EFDA7CB6}" dt="2021-11-09T03:25:52.765" v="5405" actId="403"/>
          <ac:spMkLst>
            <pc:docMk/>
            <pc:sldMk cId="430956393" sldId="952"/>
            <ac:spMk id="275" creationId="{B04BCFC0-45A6-437B-89B7-52A27843B8DC}"/>
          </ac:spMkLst>
        </pc:spChg>
        <pc:spChg chg="mod">
          <ac:chgData name="Von Brock, Ryan CDT (EDU)" userId="906a1a04-0a10-4aa7-bed1-b7f4598a8a36" providerId="ADAL" clId="{9F82352B-AC4B-4A5F-AB5E-7A48EFDA7CB6}" dt="2021-11-08T18:41:10.706" v="3093" actId="1035"/>
          <ac:spMkLst>
            <pc:docMk/>
            <pc:sldMk cId="430956393" sldId="952"/>
            <ac:spMk id="276" creationId="{171A18D7-FCC4-4187-B0CD-6FFCC6A17902}"/>
          </ac:spMkLst>
        </pc:spChg>
        <pc:spChg chg="mod">
          <ac:chgData name="Von Brock, Ryan CDT (EDU)" userId="906a1a04-0a10-4aa7-bed1-b7f4598a8a36" providerId="ADAL" clId="{9F82352B-AC4B-4A5F-AB5E-7A48EFDA7CB6}" dt="2021-11-08T18:41:10.706" v="3093" actId="1035"/>
          <ac:spMkLst>
            <pc:docMk/>
            <pc:sldMk cId="430956393" sldId="952"/>
            <ac:spMk id="277" creationId="{E7C014F9-FF55-4AA3-94D7-39F247FF4B34}"/>
          </ac:spMkLst>
        </pc:spChg>
        <pc:spChg chg="del mod">
          <ac:chgData name="Von Brock, Ryan CDT (EDU)" userId="906a1a04-0a10-4aa7-bed1-b7f4598a8a36" providerId="ADAL" clId="{9F82352B-AC4B-4A5F-AB5E-7A48EFDA7CB6}" dt="2021-11-09T02:47:31.386" v="4826" actId="478"/>
          <ac:spMkLst>
            <pc:docMk/>
            <pc:sldMk cId="430956393" sldId="952"/>
            <ac:spMk id="278" creationId="{184E5F54-B49C-4273-9719-143DBB0FFC84}"/>
          </ac:spMkLst>
        </pc:spChg>
        <pc:spChg chg="del mod">
          <ac:chgData name="Von Brock, Ryan CDT (EDU)" userId="906a1a04-0a10-4aa7-bed1-b7f4598a8a36" providerId="ADAL" clId="{9F82352B-AC4B-4A5F-AB5E-7A48EFDA7CB6}" dt="2021-11-09T02:47:33.328" v="4827" actId="478"/>
          <ac:spMkLst>
            <pc:docMk/>
            <pc:sldMk cId="430956393" sldId="952"/>
            <ac:spMk id="279" creationId="{E108CAF6-6E41-4D9F-AE4B-2C8C7A97A634}"/>
          </ac:spMkLst>
        </pc:spChg>
        <pc:spChg chg="del mod">
          <ac:chgData name="Von Brock, Ryan CDT (EDU)" userId="906a1a04-0a10-4aa7-bed1-b7f4598a8a36" providerId="ADAL" clId="{9F82352B-AC4B-4A5F-AB5E-7A48EFDA7CB6}" dt="2021-11-09T02:47:36.042" v="4829" actId="478"/>
          <ac:spMkLst>
            <pc:docMk/>
            <pc:sldMk cId="430956393" sldId="952"/>
            <ac:spMk id="280" creationId="{83134D16-09ED-4AE1-A15D-C8FB18D3E506}"/>
          </ac:spMkLst>
        </pc:spChg>
        <pc:spChg chg="del mod">
          <ac:chgData name="Von Brock, Ryan CDT (EDU)" userId="906a1a04-0a10-4aa7-bed1-b7f4598a8a36" providerId="ADAL" clId="{9F82352B-AC4B-4A5F-AB5E-7A48EFDA7CB6}" dt="2021-11-09T02:47:35.241" v="4828" actId="478"/>
          <ac:spMkLst>
            <pc:docMk/>
            <pc:sldMk cId="430956393" sldId="952"/>
            <ac:spMk id="281" creationId="{F76F94EB-75E0-42DF-8FCB-EFC41B6E9F91}"/>
          </ac:spMkLst>
        </pc:spChg>
        <pc:spChg chg="del mod">
          <ac:chgData name="Von Brock, Ryan CDT (EDU)" userId="906a1a04-0a10-4aa7-bed1-b7f4598a8a36" providerId="ADAL" clId="{9F82352B-AC4B-4A5F-AB5E-7A48EFDA7CB6}" dt="2021-11-09T02:47:40.572" v="4833" actId="478"/>
          <ac:spMkLst>
            <pc:docMk/>
            <pc:sldMk cId="430956393" sldId="952"/>
            <ac:spMk id="282" creationId="{B49FB87C-AEE3-410E-A82C-47FD3659AB3A}"/>
          </ac:spMkLst>
        </pc:spChg>
        <pc:spChg chg="del mod">
          <ac:chgData name="Von Brock, Ryan CDT (EDU)" userId="906a1a04-0a10-4aa7-bed1-b7f4598a8a36" providerId="ADAL" clId="{9F82352B-AC4B-4A5F-AB5E-7A48EFDA7CB6}" dt="2021-11-09T02:47:41.426" v="4834" actId="478"/>
          <ac:spMkLst>
            <pc:docMk/>
            <pc:sldMk cId="430956393" sldId="952"/>
            <ac:spMk id="283" creationId="{8D376BD5-E52F-48DE-9A91-95E626D54B4F}"/>
          </ac:spMkLst>
        </pc:spChg>
        <pc:spChg chg="del mod">
          <ac:chgData name="Von Brock, Ryan CDT (EDU)" userId="906a1a04-0a10-4aa7-bed1-b7f4598a8a36" providerId="ADAL" clId="{9F82352B-AC4B-4A5F-AB5E-7A48EFDA7CB6}" dt="2021-11-09T02:47:36.698" v="4830" actId="478"/>
          <ac:spMkLst>
            <pc:docMk/>
            <pc:sldMk cId="430956393" sldId="952"/>
            <ac:spMk id="284" creationId="{50C1275F-0B2B-4389-95CA-0F94E2091DB0}"/>
          </ac:spMkLst>
        </pc:spChg>
        <pc:spChg chg="mod">
          <ac:chgData name="Von Brock, Ryan CDT (EDU)" userId="906a1a04-0a10-4aa7-bed1-b7f4598a8a36" providerId="ADAL" clId="{9F82352B-AC4B-4A5F-AB5E-7A48EFDA7CB6}" dt="2021-11-08T18:41:10.706" v="3093" actId="1035"/>
          <ac:spMkLst>
            <pc:docMk/>
            <pc:sldMk cId="430956393" sldId="952"/>
            <ac:spMk id="399" creationId="{B40E23D8-B899-4E6E-9C06-E5AF1B20B733}"/>
          </ac:spMkLst>
        </pc:spChg>
        <pc:spChg chg="mod">
          <ac:chgData name="Von Brock, Ryan CDT (EDU)" userId="906a1a04-0a10-4aa7-bed1-b7f4598a8a36" providerId="ADAL" clId="{9F82352B-AC4B-4A5F-AB5E-7A48EFDA7CB6}" dt="2021-11-09T03:23:37.212" v="5385" actId="1076"/>
          <ac:spMkLst>
            <pc:docMk/>
            <pc:sldMk cId="430956393" sldId="952"/>
            <ac:spMk id="431" creationId="{D42D8BE7-7C53-4B49-B22B-645D6CD9FAF8}"/>
          </ac:spMkLst>
        </pc:spChg>
        <pc:spChg chg="mod">
          <ac:chgData name="Von Brock, Ryan CDT (EDU)" userId="906a1a04-0a10-4aa7-bed1-b7f4598a8a36" providerId="ADAL" clId="{9F82352B-AC4B-4A5F-AB5E-7A48EFDA7CB6}" dt="2021-11-08T18:41:10.706" v="3093" actId="1035"/>
          <ac:spMkLst>
            <pc:docMk/>
            <pc:sldMk cId="430956393" sldId="952"/>
            <ac:spMk id="454" creationId="{9F099775-87FE-4D93-AF37-E240D5765B0D}"/>
          </ac:spMkLst>
        </pc:spChg>
        <pc:spChg chg="mod">
          <ac:chgData name="Von Brock, Ryan CDT (EDU)" userId="906a1a04-0a10-4aa7-bed1-b7f4598a8a36" providerId="ADAL" clId="{9F82352B-AC4B-4A5F-AB5E-7A48EFDA7CB6}" dt="2021-11-08T18:41:10.706" v="3093" actId="1035"/>
          <ac:spMkLst>
            <pc:docMk/>
            <pc:sldMk cId="430956393" sldId="952"/>
            <ac:spMk id="455" creationId="{A0897136-47F9-4312-80A9-EB5B3AD26F7B}"/>
          </ac:spMkLst>
        </pc:spChg>
        <pc:spChg chg="mod">
          <ac:chgData name="Von Brock, Ryan CDT (EDU)" userId="906a1a04-0a10-4aa7-bed1-b7f4598a8a36" providerId="ADAL" clId="{9F82352B-AC4B-4A5F-AB5E-7A48EFDA7CB6}" dt="2021-11-08T18:41:10.706" v="3093" actId="1035"/>
          <ac:spMkLst>
            <pc:docMk/>
            <pc:sldMk cId="430956393" sldId="952"/>
            <ac:spMk id="456" creationId="{6E59FB29-E022-4225-831B-1BF545F1F193}"/>
          </ac:spMkLst>
        </pc:spChg>
        <pc:spChg chg="mod">
          <ac:chgData name="Von Brock, Ryan CDT (EDU)" userId="906a1a04-0a10-4aa7-bed1-b7f4598a8a36" providerId="ADAL" clId="{9F82352B-AC4B-4A5F-AB5E-7A48EFDA7CB6}" dt="2021-11-08T18:41:10.706" v="3093" actId="1035"/>
          <ac:spMkLst>
            <pc:docMk/>
            <pc:sldMk cId="430956393" sldId="952"/>
            <ac:spMk id="457" creationId="{D30EF0F2-D44A-4AF4-A21C-F1CCBF7B9302}"/>
          </ac:spMkLst>
        </pc:spChg>
        <pc:picChg chg="mod">
          <ac:chgData name="Von Brock, Ryan CDT (EDU)" userId="906a1a04-0a10-4aa7-bed1-b7f4598a8a36" providerId="ADAL" clId="{9F82352B-AC4B-4A5F-AB5E-7A48EFDA7CB6}" dt="2021-11-09T02:58:49.663" v="5108" actId="14100"/>
          <ac:picMkLst>
            <pc:docMk/>
            <pc:sldMk cId="430956393" sldId="952"/>
            <ac:picMk id="4" creationId="{2AE762D0-4085-4B85-AA55-09C268139681}"/>
          </ac:picMkLst>
        </pc:picChg>
        <pc:picChg chg="mod">
          <ac:chgData name="Von Brock, Ryan CDT (EDU)" userId="906a1a04-0a10-4aa7-bed1-b7f4598a8a36" providerId="ADAL" clId="{9F82352B-AC4B-4A5F-AB5E-7A48EFDA7CB6}" dt="2021-11-09T02:58:53.729" v="5110" actId="14100"/>
          <ac:picMkLst>
            <pc:docMk/>
            <pc:sldMk cId="430956393" sldId="952"/>
            <ac:picMk id="13" creationId="{25506BE6-F742-4E21-8E5E-08866A37D86F}"/>
          </ac:picMkLst>
        </pc:picChg>
        <pc:picChg chg="add mod">
          <ac:chgData name="Von Brock, Ryan CDT (EDU)" userId="906a1a04-0a10-4aa7-bed1-b7f4598a8a36" providerId="ADAL" clId="{9F82352B-AC4B-4A5F-AB5E-7A48EFDA7CB6}" dt="2021-11-09T03:26:50.311" v="5422" actId="14100"/>
          <ac:picMkLst>
            <pc:docMk/>
            <pc:sldMk cId="430956393" sldId="952"/>
            <ac:picMk id="223" creationId="{C29CFB48-9B39-4204-A878-A9C715AD1CEC}"/>
          </ac:picMkLst>
        </pc:picChg>
        <pc:picChg chg="add del mod">
          <ac:chgData name="Von Brock, Ryan CDT (EDU)" userId="906a1a04-0a10-4aa7-bed1-b7f4598a8a36" providerId="ADAL" clId="{9F82352B-AC4B-4A5F-AB5E-7A48EFDA7CB6}" dt="2021-11-09T03:04:57.974" v="5217" actId="478"/>
          <ac:picMkLst>
            <pc:docMk/>
            <pc:sldMk cId="430956393" sldId="952"/>
            <ac:picMk id="230" creationId="{F7529586-F2BC-4CCA-83F9-A40ED3A6932F}"/>
          </ac:picMkLst>
        </pc:picChg>
        <pc:picChg chg="add mod">
          <ac:chgData name="Von Brock, Ryan CDT (EDU)" userId="906a1a04-0a10-4aa7-bed1-b7f4598a8a36" providerId="ADAL" clId="{9F82352B-AC4B-4A5F-AB5E-7A48EFDA7CB6}" dt="2021-11-09T03:27:10.478" v="5427" actId="14100"/>
          <ac:picMkLst>
            <pc:docMk/>
            <pc:sldMk cId="430956393" sldId="952"/>
            <ac:picMk id="247" creationId="{CE2E79DB-8B45-4623-AE86-8CFD36152E9A}"/>
          </ac:picMkLst>
        </pc:picChg>
        <pc:cxnChg chg="add del mod">
          <ac:chgData name="Von Brock, Ryan CDT (EDU)" userId="906a1a04-0a10-4aa7-bed1-b7f4598a8a36" providerId="ADAL" clId="{9F82352B-AC4B-4A5F-AB5E-7A48EFDA7CB6}" dt="2021-11-09T03:00:10.689" v="5115" actId="478"/>
          <ac:cxnSpMkLst>
            <pc:docMk/>
            <pc:sldMk cId="430956393" sldId="952"/>
            <ac:cxnSpMk id="14" creationId="{0C3DD6C3-E3FA-4D39-9F2B-FB80A2190DD9}"/>
          </ac:cxnSpMkLst>
        </pc:cxnChg>
        <pc:cxnChg chg="add del mod">
          <ac:chgData name="Von Brock, Ryan CDT (EDU)" userId="906a1a04-0a10-4aa7-bed1-b7f4598a8a36" providerId="ADAL" clId="{9F82352B-AC4B-4A5F-AB5E-7A48EFDA7CB6}" dt="2021-11-09T03:00:40.241" v="5120" actId="478"/>
          <ac:cxnSpMkLst>
            <pc:docMk/>
            <pc:sldMk cId="430956393" sldId="952"/>
            <ac:cxnSpMk id="20" creationId="{8CA4C881-1637-46D9-B809-9F8EBE70D0A3}"/>
          </ac:cxnSpMkLst>
        </pc:cxnChg>
        <pc:cxnChg chg="add mod">
          <ac:chgData name="Von Brock, Ryan CDT (EDU)" userId="906a1a04-0a10-4aa7-bed1-b7f4598a8a36" providerId="ADAL" clId="{9F82352B-AC4B-4A5F-AB5E-7A48EFDA7CB6}" dt="2021-11-09T03:49:36.324" v="5503" actId="14100"/>
          <ac:cxnSpMkLst>
            <pc:docMk/>
            <pc:sldMk cId="430956393" sldId="952"/>
            <ac:cxnSpMk id="33" creationId="{2DECF3DB-3047-48D2-886E-11EC51AD728D}"/>
          </ac:cxnSpMkLst>
        </pc:cxnChg>
        <pc:cxnChg chg="mod">
          <ac:chgData name="Von Brock, Ryan CDT (EDU)" userId="906a1a04-0a10-4aa7-bed1-b7f4598a8a36" providerId="ADAL" clId="{9F82352B-AC4B-4A5F-AB5E-7A48EFDA7CB6}" dt="2021-11-08T18:41:10.706" v="3093" actId="1035"/>
          <ac:cxnSpMkLst>
            <pc:docMk/>
            <pc:sldMk cId="430956393" sldId="952"/>
            <ac:cxnSpMk id="44" creationId="{04DEF928-402E-4B91-BC37-50FEA08D0282}"/>
          </ac:cxnSpMkLst>
        </pc:cxnChg>
        <pc:cxnChg chg="mod">
          <ac:chgData name="Von Brock, Ryan CDT (EDU)" userId="906a1a04-0a10-4aa7-bed1-b7f4598a8a36" providerId="ADAL" clId="{9F82352B-AC4B-4A5F-AB5E-7A48EFDA7CB6}" dt="2021-11-08T18:41:10.706" v="3093" actId="1035"/>
          <ac:cxnSpMkLst>
            <pc:docMk/>
            <pc:sldMk cId="430956393" sldId="952"/>
            <ac:cxnSpMk id="45" creationId="{28DD4EF5-B90E-4811-8256-E35966D50C34}"/>
          </ac:cxnSpMkLst>
        </pc:cxnChg>
        <pc:cxnChg chg="mod">
          <ac:chgData name="Von Brock, Ryan CDT (EDU)" userId="906a1a04-0a10-4aa7-bed1-b7f4598a8a36" providerId="ADAL" clId="{9F82352B-AC4B-4A5F-AB5E-7A48EFDA7CB6}" dt="2021-11-08T18:41:10.706" v="3093" actId="1035"/>
          <ac:cxnSpMkLst>
            <pc:docMk/>
            <pc:sldMk cId="430956393" sldId="952"/>
            <ac:cxnSpMk id="46" creationId="{CFD70AC4-4C8C-43A5-9CDF-9982B911EFE9}"/>
          </ac:cxnSpMkLst>
        </pc:cxnChg>
        <pc:cxnChg chg="add mod">
          <ac:chgData name="Von Brock, Ryan CDT (EDU)" userId="906a1a04-0a10-4aa7-bed1-b7f4598a8a36" providerId="ADAL" clId="{9F82352B-AC4B-4A5F-AB5E-7A48EFDA7CB6}" dt="2021-11-09T03:26:37.749" v="5418" actId="14100"/>
          <ac:cxnSpMkLst>
            <pc:docMk/>
            <pc:sldMk cId="430956393" sldId="952"/>
            <ac:cxnSpMk id="218" creationId="{6218FCC2-F420-4F34-804F-4C79B66F6B3A}"/>
          </ac:cxnSpMkLst>
        </pc:cxnChg>
        <pc:cxnChg chg="add mod">
          <ac:chgData name="Von Brock, Ryan CDT (EDU)" userId="906a1a04-0a10-4aa7-bed1-b7f4598a8a36" providerId="ADAL" clId="{9F82352B-AC4B-4A5F-AB5E-7A48EFDA7CB6}" dt="2021-11-09T03:23:50.213" v="5387" actId="14100"/>
          <ac:cxnSpMkLst>
            <pc:docMk/>
            <pc:sldMk cId="430956393" sldId="952"/>
            <ac:cxnSpMk id="224" creationId="{77296456-739D-49ED-AAC9-F9BF0636FEA3}"/>
          </ac:cxnSpMkLst>
        </pc:cxnChg>
        <pc:cxnChg chg="add mod ord">
          <ac:chgData name="Von Brock, Ryan CDT (EDU)" userId="906a1a04-0a10-4aa7-bed1-b7f4598a8a36" providerId="ADAL" clId="{9F82352B-AC4B-4A5F-AB5E-7A48EFDA7CB6}" dt="2021-11-09T03:29:00.877" v="5447" actId="14100"/>
          <ac:cxnSpMkLst>
            <pc:docMk/>
            <pc:sldMk cId="430956393" sldId="952"/>
            <ac:cxnSpMk id="233" creationId="{E33591A7-FC43-4BC5-9691-E3CE6B95D9F2}"/>
          </ac:cxnSpMkLst>
        </pc:cxnChg>
        <pc:cxnChg chg="add mod">
          <ac:chgData name="Von Brock, Ryan CDT (EDU)" userId="906a1a04-0a10-4aa7-bed1-b7f4598a8a36" providerId="ADAL" clId="{9F82352B-AC4B-4A5F-AB5E-7A48EFDA7CB6}" dt="2021-11-09T03:27:37.499" v="5432" actId="14100"/>
          <ac:cxnSpMkLst>
            <pc:docMk/>
            <pc:sldMk cId="430956393" sldId="952"/>
            <ac:cxnSpMk id="249" creationId="{FD3870BA-264E-4CF0-8AC3-AB4B7B0EA708}"/>
          </ac:cxnSpMkLst>
        </pc:cxnChg>
        <pc:cxnChg chg="add mod">
          <ac:chgData name="Von Brock, Ryan CDT (EDU)" userId="906a1a04-0a10-4aa7-bed1-b7f4598a8a36" providerId="ADAL" clId="{9F82352B-AC4B-4A5F-AB5E-7A48EFDA7CB6}" dt="2021-11-09T03:33:56.053" v="5499" actId="14100"/>
          <ac:cxnSpMkLst>
            <pc:docMk/>
            <pc:sldMk cId="430956393" sldId="952"/>
            <ac:cxnSpMk id="285" creationId="{DD513F20-8399-4679-8963-F3FD760919E4}"/>
          </ac:cxnSpMkLst>
        </pc:cxnChg>
        <pc:cxnChg chg="add mod">
          <ac:chgData name="Von Brock, Ryan CDT (EDU)" userId="906a1a04-0a10-4aa7-bed1-b7f4598a8a36" providerId="ADAL" clId="{9F82352B-AC4B-4A5F-AB5E-7A48EFDA7CB6}" dt="2021-11-09T03:31:59.683" v="5491" actId="14100"/>
          <ac:cxnSpMkLst>
            <pc:docMk/>
            <pc:sldMk cId="430956393" sldId="952"/>
            <ac:cxnSpMk id="286" creationId="{E0215378-1A61-451C-B73A-743021E779ED}"/>
          </ac:cxnSpMkLst>
        </pc:cxnChg>
        <pc:cxnChg chg="add mod">
          <ac:chgData name="Von Brock, Ryan CDT (EDU)" userId="906a1a04-0a10-4aa7-bed1-b7f4598a8a36" providerId="ADAL" clId="{9F82352B-AC4B-4A5F-AB5E-7A48EFDA7CB6}" dt="2021-11-09T03:33:16.047" v="5495" actId="14100"/>
          <ac:cxnSpMkLst>
            <pc:docMk/>
            <pc:sldMk cId="430956393" sldId="952"/>
            <ac:cxnSpMk id="287" creationId="{2F14E5E0-4DF0-4768-8DAC-5AD7ADF986E6}"/>
          </ac:cxnSpMkLst>
        </pc:cxnChg>
        <pc:cxnChg chg="add mod">
          <ac:chgData name="Von Brock, Ryan CDT (EDU)" userId="906a1a04-0a10-4aa7-bed1-b7f4598a8a36" providerId="ADAL" clId="{9F82352B-AC4B-4A5F-AB5E-7A48EFDA7CB6}" dt="2021-11-09T03:33:30.493" v="5498" actId="14100"/>
          <ac:cxnSpMkLst>
            <pc:docMk/>
            <pc:sldMk cId="430956393" sldId="952"/>
            <ac:cxnSpMk id="288" creationId="{D902509A-596D-4CD6-BAF9-7C7772527C5D}"/>
          </ac:cxnSpMkLst>
        </pc:cxnChg>
        <pc:cxnChg chg="mod">
          <ac:chgData name="Von Brock, Ryan CDT (EDU)" userId="906a1a04-0a10-4aa7-bed1-b7f4598a8a36" providerId="ADAL" clId="{9F82352B-AC4B-4A5F-AB5E-7A48EFDA7CB6}" dt="2021-11-08T18:41:10.706" v="3093" actId="1035"/>
          <ac:cxnSpMkLst>
            <pc:docMk/>
            <pc:sldMk cId="430956393" sldId="952"/>
            <ac:cxnSpMk id="401" creationId="{EFF250CC-0807-44FD-A6E3-DF65A374E1D0}"/>
          </ac:cxnSpMkLst>
        </pc:cxnChg>
        <pc:cxnChg chg="mod">
          <ac:chgData name="Von Brock, Ryan CDT (EDU)" userId="906a1a04-0a10-4aa7-bed1-b7f4598a8a36" providerId="ADAL" clId="{9F82352B-AC4B-4A5F-AB5E-7A48EFDA7CB6}" dt="2021-11-08T18:41:10.706" v="3093" actId="1035"/>
          <ac:cxnSpMkLst>
            <pc:docMk/>
            <pc:sldMk cId="430956393" sldId="952"/>
            <ac:cxnSpMk id="402" creationId="{7177E166-5FD2-4461-A27E-9D228701EEC7}"/>
          </ac:cxnSpMkLst>
        </pc:cxnChg>
        <pc:cxnChg chg="mod">
          <ac:chgData name="Von Brock, Ryan CDT (EDU)" userId="906a1a04-0a10-4aa7-bed1-b7f4598a8a36" providerId="ADAL" clId="{9F82352B-AC4B-4A5F-AB5E-7A48EFDA7CB6}" dt="2021-11-08T18:41:10.706" v="3093" actId="1035"/>
          <ac:cxnSpMkLst>
            <pc:docMk/>
            <pc:sldMk cId="430956393" sldId="952"/>
            <ac:cxnSpMk id="403" creationId="{2FAAE1BE-551C-4F35-A2FA-C7B15464874A}"/>
          </ac:cxnSpMkLst>
        </pc:cxnChg>
      </pc:sldChg>
      <pc:sldChg chg="modSp mod">
        <pc:chgData name="Von Brock, Ryan CDT (EDU)" userId="906a1a04-0a10-4aa7-bed1-b7f4598a8a36" providerId="ADAL" clId="{9F82352B-AC4B-4A5F-AB5E-7A48EFDA7CB6}" dt="2021-11-09T03:50:41.500" v="5516" actId="207"/>
        <pc:sldMkLst>
          <pc:docMk/>
          <pc:sldMk cId="2103103093" sldId="953"/>
        </pc:sldMkLst>
        <pc:spChg chg="mod">
          <ac:chgData name="Von Brock, Ryan CDT (EDU)" userId="906a1a04-0a10-4aa7-bed1-b7f4598a8a36" providerId="ADAL" clId="{9F82352B-AC4B-4A5F-AB5E-7A48EFDA7CB6}" dt="2021-11-09T03:50:41.500" v="5516" actId="207"/>
          <ac:spMkLst>
            <pc:docMk/>
            <pc:sldMk cId="2103103093" sldId="953"/>
            <ac:spMk id="2" creationId="{684A829B-2995-4F4A-B325-ADB0DF4EAA99}"/>
          </ac:spMkLst>
        </pc:spChg>
      </pc:sldChg>
      <pc:sldChg chg="del">
        <pc:chgData name="Von Brock, Ryan CDT (EDU)" userId="906a1a04-0a10-4aa7-bed1-b7f4598a8a36" providerId="ADAL" clId="{9F82352B-AC4B-4A5F-AB5E-7A48EFDA7CB6}" dt="2021-11-09T00:41:37.434" v="3964" actId="2696"/>
        <pc:sldMkLst>
          <pc:docMk/>
          <pc:sldMk cId="705191286" sldId="954"/>
        </pc:sldMkLst>
      </pc:sldChg>
      <pc:sldChg chg="addSp delSp modSp add mod ord">
        <pc:chgData name="Von Brock, Ryan CDT (EDU)" userId="906a1a04-0a10-4aa7-bed1-b7f4598a8a36" providerId="ADAL" clId="{9F82352B-AC4B-4A5F-AB5E-7A48EFDA7CB6}" dt="2021-11-09T04:23:19.311" v="5711" actId="20577"/>
        <pc:sldMkLst>
          <pc:docMk/>
          <pc:sldMk cId="1635371152" sldId="954"/>
        </pc:sldMkLst>
        <pc:spChg chg="mod">
          <ac:chgData name="Von Brock, Ryan CDT (EDU)" userId="906a1a04-0a10-4aa7-bed1-b7f4598a8a36" providerId="ADAL" clId="{9F82352B-AC4B-4A5F-AB5E-7A48EFDA7CB6}" dt="2021-11-09T01:32:56.016" v="4413" actId="20577"/>
          <ac:spMkLst>
            <pc:docMk/>
            <pc:sldMk cId="1635371152" sldId="954"/>
            <ac:spMk id="2" creationId="{95F8F1E8-4E42-4AA2-8C49-661C9EEE2DDE}"/>
          </ac:spMkLst>
        </pc:spChg>
        <pc:spChg chg="del mod">
          <ac:chgData name="Von Brock, Ryan CDT (EDU)" userId="906a1a04-0a10-4aa7-bed1-b7f4598a8a36" providerId="ADAL" clId="{9F82352B-AC4B-4A5F-AB5E-7A48EFDA7CB6}" dt="2021-11-09T01:32:05.036" v="4400" actId="26606"/>
          <ac:spMkLst>
            <pc:docMk/>
            <pc:sldMk cId="1635371152" sldId="954"/>
            <ac:spMk id="3" creationId="{4BC1EB17-17D9-46B5-BB18-29163431A1BD}"/>
          </ac:spMkLst>
        </pc:spChg>
        <pc:graphicFrameChg chg="add mod modGraphic">
          <ac:chgData name="Von Brock, Ryan CDT (EDU)" userId="906a1a04-0a10-4aa7-bed1-b7f4598a8a36" providerId="ADAL" clId="{9F82352B-AC4B-4A5F-AB5E-7A48EFDA7CB6}" dt="2021-11-09T04:23:19.311" v="5711" actId="20577"/>
          <ac:graphicFrameMkLst>
            <pc:docMk/>
            <pc:sldMk cId="1635371152" sldId="954"/>
            <ac:graphicFrameMk id="5" creationId="{513EEB96-8D50-4248-AB94-C1D9797E69CB}"/>
          </ac:graphicFrameMkLst>
        </pc:graphicFrameChg>
      </pc:sldChg>
      <pc:sldChg chg="modSp new mod">
        <pc:chgData name="Von Brock, Ryan CDT (EDU)" userId="906a1a04-0a10-4aa7-bed1-b7f4598a8a36" providerId="ADAL" clId="{9F82352B-AC4B-4A5F-AB5E-7A48EFDA7CB6}" dt="2021-11-12T18:43:00.939" v="6110" actId="20577"/>
        <pc:sldMkLst>
          <pc:docMk/>
          <pc:sldMk cId="2199336950" sldId="955"/>
        </pc:sldMkLst>
        <pc:spChg chg="mod">
          <ac:chgData name="Von Brock, Ryan CDT (EDU)" userId="906a1a04-0a10-4aa7-bed1-b7f4598a8a36" providerId="ADAL" clId="{9F82352B-AC4B-4A5F-AB5E-7A48EFDA7CB6}" dt="2021-11-12T18:43:00.939" v="6110" actId="20577"/>
          <ac:spMkLst>
            <pc:docMk/>
            <pc:sldMk cId="2199336950" sldId="955"/>
            <ac:spMk id="3" creationId="{5A426BD7-DCBB-4265-A484-77326AE4FEEE}"/>
          </ac:spMkLst>
        </pc:spChg>
      </pc:sldChg>
      <pc:sldChg chg="delSp modSp add mod">
        <pc:chgData name="Von Brock, Ryan CDT (EDU)" userId="906a1a04-0a10-4aa7-bed1-b7f4598a8a36" providerId="ADAL" clId="{9F82352B-AC4B-4A5F-AB5E-7A48EFDA7CB6}" dt="2021-11-09T01:36:24.490" v="4424" actId="478"/>
        <pc:sldMkLst>
          <pc:docMk/>
          <pc:sldMk cId="3488662503" sldId="955"/>
        </pc:sldMkLst>
        <pc:spChg chg="del mod">
          <ac:chgData name="Von Brock, Ryan CDT (EDU)" userId="906a1a04-0a10-4aa7-bed1-b7f4598a8a36" providerId="ADAL" clId="{9F82352B-AC4B-4A5F-AB5E-7A48EFDA7CB6}" dt="2021-11-09T01:36:21.747" v="4423" actId="478"/>
          <ac:spMkLst>
            <pc:docMk/>
            <pc:sldMk cId="3488662503" sldId="955"/>
            <ac:spMk id="3" creationId="{4BC1EB17-17D9-46B5-BB18-29163431A1BD}"/>
          </ac:spMkLst>
        </pc:spChg>
        <pc:spChg chg="mod">
          <ac:chgData name="Von Brock, Ryan CDT (EDU)" userId="906a1a04-0a10-4aa7-bed1-b7f4598a8a36" providerId="ADAL" clId="{9F82352B-AC4B-4A5F-AB5E-7A48EFDA7CB6}" dt="2021-11-09T01:36:20" v="4422" actId="1076"/>
          <ac:spMkLst>
            <pc:docMk/>
            <pc:sldMk cId="3488662503" sldId="955"/>
            <ac:spMk id="4" creationId="{B50545BE-0D0D-4453-B033-0D7FEA5FE5FE}"/>
          </ac:spMkLst>
        </pc:spChg>
        <pc:spChg chg="del">
          <ac:chgData name="Von Brock, Ryan CDT (EDU)" userId="906a1a04-0a10-4aa7-bed1-b7f4598a8a36" providerId="ADAL" clId="{9F82352B-AC4B-4A5F-AB5E-7A48EFDA7CB6}" dt="2021-11-09T01:36:24.490" v="4424" actId="478"/>
          <ac:spMkLst>
            <pc:docMk/>
            <pc:sldMk cId="3488662503" sldId="955"/>
            <ac:spMk id="5" creationId="{4535148D-451F-4BCA-B176-796E2829FB17}"/>
          </ac:spMkLst>
        </pc:spChg>
      </pc:sldChg>
      <pc:sldChg chg="del">
        <pc:chgData name="Von Brock, Ryan CDT (EDU)" userId="906a1a04-0a10-4aa7-bed1-b7f4598a8a36" providerId="ADAL" clId="{9F82352B-AC4B-4A5F-AB5E-7A48EFDA7CB6}" dt="2021-11-09T02:04:50.061" v="4505" actId="2696"/>
        <pc:sldMkLst>
          <pc:docMk/>
          <pc:sldMk cId="3743581791" sldId="956"/>
        </pc:sldMkLst>
      </pc:sldChg>
      <pc:sldMasterChg chg="del delSldLayout">
        <pc:chgData name="Von Brock, Ryan CDT (EDU)" userId="906a1a04-0a10-4aa7-bed1-b7f4598a8a36" providerId="ADAL" clId="{9F82352B-AC4B-4A5F-AB5E-7A48EFDA7CB6}" dt="2021-11-08T18:30:47.140" v="2823" actId="2696"/>
        <pc:sldMasterMkLst>
          <pc:docMk/>
          <pc:sldMasterMk cId="1073766080" sldId="2147483660"/>
        </pc:sldMasterMkLst>
        <pc:sldLayoutChg chg="del">
          <pc:chgData name="Von Brock, Ryan CDT (EDU)" userId="906a1a04-0a10-4aa7-bed1-b7f4598a8a36" providerId="ADAL" clId="{9F82352B-AC4B-4A5F-AB5E-7A48EFDA7CB6}" dt="2021-11-08T18:30:47.140" v="2823" actId="2696"/>
          <pc:sldLayoutMkLst>
            <pc:docMk/>
            <pc:sldMasterMk cId="1073766080" sldId="2147483660"/>
            <pc:sldLayoutMk cId="2752159354" sldId="2147483661"/>
          </pc:sldLayoutMkLst>
        </pc:sldLayoutChg>
        <pc:sldLayoutChg chg="del">
          <pc:chgData name="Von Brock, Ryan CDT (EDU)" userId="906a1a04-0a10-4aa7-bed1-b7f4598a8a36" providerId="ADAL" clId="{9F82352B-AC4B-4A5F-AB5E-7A48EFDA7CB6}" dt="2021-11-08T18:30:47.140" v="2823" actId="2696"/>
          <pc:sldLayoutMkLst>
            <pc:docMk/>
            <pc:sldMasterMk cId="1073766080" sldId="2147483660"/>
            <pc:sldLayoutMk cId="2727105430" sldId="2147483662"/>
          </pc:sldLayoutMkLst>
        </pc:sldLayoutChg>
        <pc:sldLayoutChg chg="del">
          <pc:chgData name="Von Brock, Ryan CDT (EDU)" userId="906a1a04-0a10-4aa7-bed1-b7f4598a8a36" providerId="ADAL" clId="{9F82352B-AC4B-4A5F-AB5E-7A48EFDA7CB6}" dt="2021-11-08T18:30:47.140" v="2823" actId="2696"/>
          <pc:sldLayoutMkLst>
            <pc:docMk/>
            <pc:sldMasterMk cId="1073766080" sldId="2147483660"/>
            <pc:sldLayoutMk cId="2061936308" sldId="2147483663"/>
          </pc:sldLayoutMkLst>
        </pc:sldLayoutChg>
        <pc:sldLayoutChg chg="del">
          <pc:chgData name="Von Brock, Ryan CDT (EDU)" userId="906a1a04-0a10-4aa7-bed1-b7f4598a8a36" providerId="ADAL" clId="{9F82352B-AC4B-4A5F-AB5E-7A48EFDA7CB6}" dt="2021-11-08T18:30:47.140" v="2823" actId="2696"/>
          <pc:sldLayoutMkLst>
            <pc:docMk/>
            <pc:sldMasterMk cId="1073766080" sldId="2147483660"/>
            <pc:sldLayoutMk cId="2210612331" sldId="2147483664"/>
          </pc:sldLayoutMkLst>
        </pc:sldLayoutChg>
        <pc:sldLayoutChg chg="del">
          <pc:chgData name="Von Brock, Ryan CDT (EDU)" userId="906a1a04-0a10-4aa7-bed1-b7f4598a8a36" providerId="ADAL" clId="{9F82352B-AC4B-4A5F-AB5E-7A48EFDA7CB6}" dt="2021-11-08T18:30:47.140" v="2823" actId="2696"/>
          <pc:sldLayoutMkLst>
            <pc:docMk/>
            <pc:sldMasterMk cId="1073766080" sldId="2147483660"/>
            <pc:sldLayoutMk cId="3065508971" sldId="2147483665"/>
          </pc:sldLayoutMkLst>
        </pc:sldLayoutChg>
        <pc:sldLayoutChg chg="del">
          <pc:chgData name="Von Brock, Ryan CDT (EDU)" userId="906a1a04-0a10-4aa7-bed1-b7f4598a8a36" providerId="ADAL" clId="{9F82352B-AC4B-4A5F-AB5E-7A48EFDA7CB6}" dt="2021-11-08T18:30:47.140" v="2823" actId="2696"/>
          <pc:sldLayoutMkLst>
            <pc:docMk/>
            <pc:sldMasterMk cId="1073766080" sldId="2147483660"/>
            <pc:sldLayoutMk cId="4084013356" sldId="2147483666"/>
          </pc:sldLayoutMkLst>
        </pc:sldLayoutChg>
        <pc:sldLayoutChg chg="del">
          <pc:chgData name="Von Brock, Ryan CDT (EDU)" userId="906a1a04-0a10-4aa7-bed1-b7f4598a8a36" providerId="ADAL" clId="{9F82352B-AC4B-4A5F-AB5E-7A48EFDA7CB6}" dt="2021-11-08T18:30:47.140" v="2823" actId="2696"/>
          <pc:sldLayoutMkLst>
            <pc:docMk/>
            <pc:sldMasterMk cId="1073766080" sldId="2147483660"/>
            <pc:sldLayoutMk cId="179615012" sldId="2147483667"/>
          </pc:sldLayoutMkLst>
        </pc:sldLayoutChg>
        <pc:sldLayoutChg chg="del">
          <pc:chgData name="Von Brock, Ryan CDT (EDU)" userId="906a1a04-0a10-4aa7-bed1-b7f4598a8a36" providerId="ADAL" clId="{9F82352B-AC4B-4A5F-AB5E-7A48EFDA7CB6}" dt="2021-11-08T18:30:47.140" v="2823" actId="2696"/>
          <pc:sldLayoutMkLst>
            <pc:docMk/>
            <pc:sldMasterMk cId="1073766080" sldId="2147483660"/>
            <pc:sldLayoutMk cId="1764389786" sldId="2147483668"/>
          </pc:sldLayoutMkLst>
        </pc:sldLayoutChg>
        <pc:sldLayoutChg chg="del">
          <pc:chgData name="Von Brock, Ryan CDT (EDU)" userId="906a1a04-0a10-4aa7-bed1-b7f4598a8a36" providerId="ADAL" clId="{9F82352B-AC4B-4A5F-AB5E-7A48EFDA7CB6}" dt="2021-11-08T18:30:47.140" v="2823" actId="2696"/>
          <pc:sldLayoutMkLst>
            <pc:docMk/>
            <pc:sldMasterMk cId="1073766080" sldId="2147483660"/>
            <pc:sldLayoutMk cId="3856888266" sldId="2147483669"/>
          </pc:sldLayoutMkLst>
        </pc:sldLayoutChg>
        <pc:sldLayoutChg chg="del">
          <pc:chgData name="Von Brock, Ryan CDT (EDU)" userId="906a1a04-0a10-4aa7-bed1-b7f4598a8a36" providerId="ADAL" clId="{9F82352B-AC4B-4A5F-AB5E-7A48EFDA7CB6}" dt="2021-11-08T18:30:47.140" v="2823" actId="2696"/>
          <pc:sldLayoutMkLst>
            <pc:docMk/>
            <pc:sldMasterMk cId="1073766080" sldId="2147483660"/>
            <pc:sldLayoutMk cId="2889939652" sldId="2147483670"/>
          </pc:sldLayoutMkLst>
        </pc:sldLayoutChg>
        <pc:sldLayoutChg chg="del">
          <pc:chgData name="Von Brock, Ryan CDT (EDU)" userId="906a1a04-0a10-4aa7-bed1-b7f4598a8a36" providerId="ADAL" clId="{9F82352B-AC4B-4A5F-AB5E-7A48EFDA7CB6}" dt="2021-11-08T18:30:47.140" v="2823" actId="2696"/>
          <pc:sldLayoutMkLst>
            <pc:docMk/>
            <pc:sldMasterMk cId="1073766080" sldId="2147483660"/>
            <pc:sldLayoutMk cId="780068642" sldId="2147483671"/>
          </pc:sldLayoutMkLst>
        </pc:sldLayoutChg>
      </pc:sldMasterChg>
      <pc:sldMasterChg chg="add del addSldLayout delSldLayout">
        <pc:chgData name="Von Brock, Ryan CDT (EDU)" userId="906a1a04-0a10-4aa7-bed1-b7f4598a8a36" providerId="ADAL" clId="{9F82352B-AC4B-4A5F-AB5E-7A48EFDA7CB6}" dt="2021-11-08T18:24:55.276" v="2808" actId="700"/>
        <pc:sldMasterMkLst>
          <pc:docMk/>
          <pc:sldMasterMk cId="2618622528" sldId="2147483660"/>
        </pc:sldMasterMkLst>
        <pc:sldLayoutChg chg="add del">
          <pc:chgData name="Von Brock, Ryan CDT (EDU)" userId="906a1a04-0a10-4aa7-bed1-b7f4598a8a36" providerId="ADAL" clId="{9F82352B-AC4B-4A5F-AB5E-7A48EFDA7CB6}" dt="2021-11-08T18:24:55.276" v="2808" actId="700"/>
          <pc:sldLayoutMkLst>
            <pc:docMk/>
            <pc:sldMasterMk cId="2618622528" sldId="2147483660"/>
            <pc:sldLayoutMk cId="221137209" sldId="2147483661"/>
          </pc:sldLayoutMkLst>
        </pc:sldLayoutChg>
        <pc:sldLayoutChg chg="add del">
          <pc:chgData name="Von Brock, Ryan CDT (EDU)" userId="906a1a04-0a10-4aa7-bed1-b7f4598a8a36" providerId="ADAL" clId="{9F82352B-AC4B-4A5F-AB5E-7A48EFDA7CB6}" dt="2021-11-08T18:24:55.276" v="2808" actId="700"/>
          <pc:sldLayoutMkLst>
            <pc:docMk/>
            <pc:sldMasterMk cId="2618622528" sldId="2147483660"/>
            <pc:sldLayoutMk cId="1815105437" sldId="2147483662"/>
          </pc:sldLayoutMkLst>
        </pc:sldLayoutChg>
        <pc:sldLayoutChg chg="add del">
          <pc:chgData name="Von Brock, Ryan CDT (EDU)" userId="906a1a04-0a10-4aa7-bed1-b7f4598a8a36" providerId="ADAL" clId="{9F82352B-AC4B-4A5F-AB5E-7A48EFDA7CB6}" dt="2021-11-08T18:24:55.276" v="2808" actId="700"/>
          <pc:sldLayoutMkLst>
            <pc:docMk/>
            <pc:sldMasterMk cId="2618622528" sldId="2147483660"/>
            <pc:sldLayoutMk cId="3641436561" sldId="2147483663"/>
          </pc:sldLayoutMkLst>
        </pc:sldLayoutChg>
        <pc:sldLayoutChg chg="add del">
          <pc:chgData name="Von Brock, Ryan CDT (EDU)" userId="906a1a04-0a10-4aa7-bed1-b7f4598a8a36" providerId="ADAL" clId="{9F82352B-AC4B-4A5F-AB5E-7A48EFDA7CB6}" dt="2021-11-08T18:24:55.276" v="2808" actId="700"/>
          <pc:sldLayoutMkLst>
            <pc:docMk/>
            <pc:sldMasterMk cId="2618622528" sldId="2147483660"/>
            <pc:sldLayoutMk cId="3663973101" sldId="2147483664"/>
          </pc:sldLayoutMkLst>
        </pc:sldLayoutChg>
        <pc:sldLayoutChg chg="add del">
          <pc:chgData name="Von Brock, Ryan CDT (EDU)" userId="906a1a04-0a10-4aa7-bed1-b7f4598a8a36" providerId="ADAL" clId="{9F82352B-AC4B-4A5F-AB5E-7A48EFDA7CB6}" dt="2021-11-08T18:24:55.276" v="2808" actId="700"/>
          <pc:sldLayoutMkLst>
            <pc:docMk/>
            <pc:sldMasterMk cId="2618622528" sldId="2147483660"/>
            <pc:sldLayoutMk cId="3340866121" sldId="2147483665"/>
          </pc:sldLayoutMkLst>
        </pc:sldLayoutChg>
        <pc:sldLayoutChg chg="add del">
          <pc:chgData name="Von Brock, Ryan CDT (EDU)" userId="906a1a04-0a10-4aa7-bed1-b7f4598a8a36" providerId="ADAL" clId="{9F82352B-AC4B-4A5F-AB5E-7A48EFDA7CB6}" dt="2021-11-08T18:24:55.276" v="2808" actId="700"/>
          <pc:sldLayoutMkLst>
            <pc:docMk/>
            <pc:sldMasterMk cId="2618622528" sldId="2147483660"/>
            <pc:sldLayoutMk cId="120823115" sldId="2147483666"/>
          </pc:sldLayoutMkLst>
        </pc:sldLayoutChg>
        <pc:sldLayoutChg chg="add del">
          <pc:chgData name="Von Brock, Ryan CDT (EDU)" userId="906a1a04-0a10-4aa7-bed1-b7f4598a8a36" providerId="ADAL" clId="{9F82352B-AC4B-4A5F-AB5E-7A48EFDA7CB6}" dt="2021-11-08T18:24:55.276" v="2808" actId="700"/>
          <pc:sldLayoutMkLst>
            <pc:docMk/>
            <pc:sldMasterMk cId="2618622528" sldId="2147483660"/>
            <pc:sldLayoutMk cId="1886673870" sldId="2147483667"/>
          </pc:sldLayoutMkLst>
        </pc:sldLayoutChg>
        <pc:sldLayoutChg chg="add del">
          <pc:chgData name="Von Brock, Ryan CDT (EDU)" userId="906a1a04-0a10-4aa7-bed1-b7f4598a8a36" providerId="ADAL" clId="{9F82352B-AC4B-4A5F-AB5E-7A48EFDA7CB6}" dt="2021-11-08T18:24:55.276" v="2808" actId="700"/>
          <pc:sldLayoutMkLst>
            <pc:docMk/>
            <pc:sldMasterMk cId="2618622528" sldId="2147483660"/>
            <pc:sldLayoutMk cId="965477291" sldId="2147483668"/>
          </pc:sldLayoutMkLst>
        </pc:sldLayoutChg>
        <pc:sldLayoutChg chg="add del">
          <pc:chgData name="Von Brock, Ryan CDT (EDU)" userId="906a1a04-0a10-4aa7-bed1-b7f4598a8a36" providerId="ADAL" clId="{9F82352B-AC4B-4A5F-AB5E-7A48EFDA7CB6}" dt="2021-11-08T18:24:55.276" v="2808" actId="700"/>
          <pc:sldLayoutMkLst>
            <pc:docMk/>
            <pc:sldMasterMk cId="2618622528" sldId="2147483660"/>
            <pc:sldLayoutMk cId="2649744236" sldId="2147483669"/>
          </pc:sldLayoutMkLst>
        </pc:sldLayoutChg>
        <pc:sldLayoutChg chg="add del">
          <pc:chgData name="Von Brock, Ryan CDT (EDU)" userId="906a1a04-0a10-4aa7-bed1-b7f4598a8a36" providerId="ADAL" clId="{9F82352B-AC4B-4A5F-AB5E-7A48EFDA7CB6}" dt="2021-11-08T18:24:55.276" v="2808" actId="700"/>
          <pc:sldLayoutMkLst>
            <pc:docMk/>
            <pc:sldMasterMk cId="2618622528" sldId="2147483660"/>
            <pc:sldLayoutMk cId="3767055994" sldId="2147483670"/>
          </pc:sldLayoutMkLst>
        </pc:sldLayoutChg>
        <pc:sldLayoutChg chg="add del">
          <pc:chgData name="Von Brock, Ryan CDT (EDU)" userId="906a1a04-0a10-4aa7-bed1-b7f4598a8a36" providerId="ADAL" clId="{9F82352B-AC4B-4A5F-AB5E-7A48EFDA7CB6}" dt="2021-11-08T18:24:55.276" v="2808" actId="700"/>
          <pc:sldLayoutMkLst>
            <pc:docMk/>
            <pc:sldMasterMk cId="2618622528" sldId="2147483660"/>
            <pc:sldLayoutMk cId="2738105114" sldId="2147483671"/>
          </pc:sldLayoutMkLst>
        </pc:sldLayoutChg>
      </pc:sldMasterChg>
    </pc:docChg>
  </pc:docChgLst>
  <pc:docChgLst>
    <pc:chgData name="Bulone, Domenico CDT (EDU)" userId="S::domenico.v.bulone@uscga.edu::2cee079b-210e-4e51-b710-b0f720e75709" providerId="AD" clId="Web-{8F40DA67-BE42-4B72-C4EB-556C38D4D4DC}"/>
    <pc:docChg chg="addSld delSld modSld">
      <pc:chgData name="Bulone, Domenico CDT (EDU)" userId="S::domenico.v.bulone@uscga.edu::2cee079b-210e-4e51-b710-b0f720e75709" providerId="AD" clId="Web-{8F40DA67-BE42-4B72-C4EB-556C38D4D4DC}" dt="2021-11-08T13:47:07.793" v="66" actId="20577"/>
      <pc:docMkLst>
        <pc:docMk/>
      </pc:docMkLst>
      <pc:sldChg chg="modSp">
        <pc:chgData name="Bulone, Domenico CDT (EDU)" userId="S::domenico.v.bulone@uscga.edu::2cee079b-210e-4e51-b710-b0f720e75709" providerId="AD" clId="Web-{8F40DA67-BE42-4B72-C4EB-556C38D4D4DC}" dt="2021-11-08T13:44:35.586" v="19" actId="20577"/>
        <pc:sldMkLst>
          <pc:docMk/>
          <pc:sldMk cId="2182414673" sldId="274"/>
        </pc:sldMkLst>
        <pc:spChg chg="mod">
          <ac:chgData name="Bulone, Domenico CDT (EDU)" userId="S::domenico.v.bulone@uscga.edu::2cee079b-210e-4e51-b710-b0f720e75709" providerId="AD" clId="Web-{8F40DA67-BE42-4B72-C4EB-556C38D4D4DC}" dt="2021-11-08T13:44:35.586" v="19" actId="20577"/>
          <ac:spMkLst>
            <pc:docMk/>
            <pc:sldMk cId="2182414673" sldId="274"/>
            <ac:spMk id="2" creationId="{95F8F1E8-4E42-4AA2-8C49-661C9EEE2DDE}"/>
          </ac:spMkLst>
        </pc:spChg>
      </pc:sldChg>
      <pc:sldChg chg="modSp">
        <pc:chgData name="Bulone, Domenico CDT (EDU)" userId="S::domenico.v.bulone@uscga.edu::2cee079b-210e-4e51-b710-b0f720e75709" providerId="AD" clId="Web-{8F40DA67-BE42-4B72-C4EB-556C38D4D4DC}" dt="2021-11-08T13:46:27.385" v="30" actId="20577"/>
        <pc:sldMkLst>
          <pc:docMk/>
          <pc:sldMk cId="4203100789" sldId="275"/>
        </pc:sldMkLst>
        <pc:spChg chg="mod">
          <ac:chgData name="Bulone, Domenico CDT (EDU)" userId="S::domenico.v.bulone@uscga.edu::2cee079b-210e-4e51-b710-b0f720e75709" providerId="AD" clId="Web-{8F40DA67-BE42-4B72-C4EB-556C38D4D4DC}" dt="2021-11-08T13:46:27.385" v="30" actId="20577"/>
          <ac:spMkLst>
            <pc:docMk/>
            <pc:sldMk cId="4203100789" sldId="275"/>
            <ac:spMk id="2" creationId="{95F8F1E8-4E42-4AA2-8C49-661C9EEE2DDE}"/>
          </ac:spMkLst>
        </pc:spChg>
      </pc:sldChg>
      <pc:sldChg chg="modSp add replId">
        <pc:chgData name="Bulone, Domenico CDT (EDU)" userId="S::domenico.v.bulone@uscga.edu::2cee079b-210e-4e51-b710-b0f720e75709" providerId="AD" clId="Web-{8F40DA67-BE42-4B72-C4EB-556C38D4D4DC}" dt="2021-11-08T13:47:07.793" v="66" actId="20577"/>
        <pc:sldMkLst>
          <pc:docMk/>
          <pc:sldMk cId="25455044" sldId="276"/>
        </pc:sldMkLst>
        <pc:spChg chg="mod">
          <ac:chgData name="Bulone, Domenico CDT (EDU)" userId="S::domenico.v.bulone@uscga.edu::2cee079b-210e-4e51-b710-b0f720e75709" providerId="AD" clId="Web-{8F40DA67-BE42-4B72-C4EB-556C38D4D4DC}" dt="2021-11-08T13:47:07.793" v="66" actId="20577"/>
          <ac:spMkLst>
            <pc:docMk/>
            <pc:sldMk cId="25455044" sldId="276"/>
            <ac:spMk id="2" creationId="{95F8F1E8-4E42-4AA2-8C49-661C9EEE2DDE}"/>
          </ac:spMkLst>
        </pc:spChg>
      </pc:sldChg>
      <pc:sldChg chg="modSp new del">
        <pc:chgData name="Bulone, Domenico CDT (EDU)" userId="S::domenico.v.bulone@uscga.edu::2cee079b-210e-4e51-b710-b0f720e75709" providerId="AD" clId="Web-{8F40DA67-BE42-4B72-C4EB-556C38D4D4DC}" dt="2021-11-08T13:47:01.230" v="56"/>
        <pc:sldMkLst>
          <pc:docMk/>
          <pc:sldMk cId="4207090282" sldId="276"/>
        </pc:sldMkLst>
        <pc:spChg chg="mod">
          <ac:chgData name="Bulone, Domenico CDT (EDU)" userId="S::domenico.v.bulone@uscga.edu::2cee079b-210e-4e51-b710-b0f720e75709" providerId="AD" clId="Web-{8F40DA67-BE42-4B72-C4EB-556C38D4D4DC}" dt="2021-11-08T13:46:52.902" v="55" actId="20577"/>
          <ac:spMkLst>
            <pc:docMk/>
            <pc:sldMk cId="4207090282" sldId="276"/>
            <ac:spMk id="2" creationId="{1C7EB2AF-235A-4908-A1D5-4AF8C62F7AA3}"/>
          </ac:spMkLst>
        </pc:spChg>
      </pc:sldChg>
    </pc:docChg>
  </pc:docChgLst>
  <pc:docChgLst>
    <pc:chgData name="Kim, Matthew CDT (EDU)" userId="S::matthew.h.kim@uscga.edu::1aa857c3-3d2e-4bbb-a8e5-fc3ecacd8f06" providerId="AD" clId="Web-{ACF9C8E0-D4B0-C189-F964-DAA0AC328963}"/>
    <pc:docChg chg="addSld modSld">
      <pc:chgData name="Kim, Matthew CDT (EDU)" userId="S::matthew.h.kim@uscga.edu::1aa857c3-3d2e-4bbb-a8e5-fc3ecacd8f06" providerId="AD" clId="Web-{ACF9C8E0-D4B0-C189-F964-DAA0AC328963}" dt="2021-11-09T01:35:49.420" v="714" actId="20577"/>
      <pc:docMkLst>
        <pc:docMk/>
      </pc:docMkLst>
      <pc:sldChg chg="addSp delSp modSp mod setBg">
        <pc:chgData name="Kim, Matthew CDT (EDU)" userId="S::matthew.h.kim@uscga.edu::1aa857c3-3d2e-4bbb-a8e5-fc3ecacd8f06" providerId="AD" clId="Web-{ACF9C8E0-D4B0-C189-F964-DAA0AC328963}" dt="2021-11-08T20:08:18.656" v="344"/>
        <pc:sldMkLst>
          <pc:docMk/>
          <pc:sldMk cId="4070126612" sldId="272"/>
        </pc:sldMkLst>
        <pc:spChg chg="mod">
          <ac:chgData name="Kim, Matthew CDT (EDU)" userId="S::matthew.h.kim@uscga.edu::1aa857c3-3d2e-4bbb-a8e5-fc3ecacd8f06" providerId="AD" clId="Web-{ACF9C8E0-D4B0-C189-F964-DAA0AC328963}" dt="2021-11-08T20:08:18.656" v="344"/>
          <ac:spMkLst>
            <pc:docMk/>
            <pc:sldMk cId="4070126612" sldId="272"/>
            <ac:spMk id="2" creationId="{95F8F1E8-4E42-4AA2-8C49-661C9EEE2DDE}"/>
          </ac:spMkLst>
        </pc:spChg>
        <pc:spChg chg="add del">
          <ac:chgData name="Kim, Matthew CDT (EDU)" userId="S::matthew.h.kim@uscga.edu::1aa857c3-3d2e-4bbb-a8e5-fc3ecacd8f06" providerId="AD" clId="Web-{ACF9C8E0-D4B0-C189-F964-DAA0AC328963}" dt="2021-11-08T20:08:18.656" v="344"/>
          <ac:spMkLst>
            <pc:docMk/>
            <pc:sldMk cId="4070126612" sldId="272"/>
            <ac:spMk id="3" creationId="{4BC1EB17-17D9-46B5-BB18-29163431A1BD}"/>
          </ac:spMkLst>
        </pc:spChg>
        <pc:spChg chg="add del">
          <ac:chgData name="Kim, Matthew CDT (EDU)" userId="S::matthew.h.kim@uscga.edu::1aa857c3-3d2e-4bbb-a8e5-fc3ecacd8f06" providerId="AD" clId="Web-{ACF9C8E0-D4B0-C189-F964-DAA0AC328963}" dt="2021-11-08T20:08:18.656" v="344"/>
          <ac:spMkLst>
            <pc:docMk/>
            <pc:sldMk cId="4070126612" sldId="272"/>
            <ac:spMk id="9" creationId="{BACC6370-2D7E-4714-9D71-7542949D7D5D}"/>
          </ac:spMkLst>
        </pc:spChg>
        <pc:spChg chg="add del">
          <ac:chgData name="Kim, Matthew CDT (EDU)" userId="S::matthew.h.kim@uscga.edu::1aa857c3-3d2e-4bbb-a8e5-fc3ecacd8f06" providerId="AD" clId="Web-{ACF9C8E0-D4B0-C189-F964-DAA0AC328963}" dt="2021-11-08T20:08:18.656" v="344"/>
          <ac:spMkLst>
            <pc:docMk/>
            <pc:sldMk cId="4070126612" sldId="272"/>
            <ac:spMk id="11" creationId="{F68B3F68-107C-434F-AA38-110D5EA91B85}"/>
          </ac:spMkLst>
        </pc:spChg>
        <pc:spChg chg="add del">
          <ac:chgData name="Kim, Matthew CDT (EDU)" userId="S::matthew.h.kim@uscga.edu::1aa857c3-3d2e-4bbb-a8e5-fc3ecacd8f06" providerId="AD" clId="Web-{ACF9C8E0-D4B0-C189-F964-DAA0AC328963}" dt="2021-11-08T20:08:18.656" v="344"/>
          <ac:spMkLst>
            <pc:docMk/>
            <pc:sldMk cId="4070126612" sldId="272"/>
            <ac:spMk id="13" creationId="{AAD0DBB9-1A4B-4391-81D4-CB19F9AB918A}"/>
          </ac:spMkLst>
        </pc:spChg>
        <pc:spChg chg="add del">
          <ac:chgData name="Kim, Matthew CDT (EDU)" userId="S::matthew.h.kim@uscga.edu::1aa857c3-3d2e-4bbb-a8e5-fc3ecacd8f06" providerId="AD" clId="Web-{ACF9C8E0-D4B0-C189-F964-DAA0AC328963}" dt="2021-11-08T20:08:18.656" v="344"/>
          <ac:spMkLst>
            <pc:docMk/>
            <pc:sldMk cId="4070126612" sldId="272"/>
            <ac:spMk id="15" creationId="{063BBA22-50EA-4C4D-BE05-F1CE4E63AA56}"/>
          </ac:spMkLst>
        </pc:spChg>
        <pc:graphicFrameChg chg="add del">
          <ac:chgData name="Kim, Matthew CDT (EDU)" userId="S::matthew.h.kim@uscga.edu::1aa857c3-3d2e-4bbb-a8e5-fc3ecacd8f06" providerId="AD" clId="Web-{ACF9C8E0-D4B0-C189-F964-DAA0AC328963}" dt="2021-11-08T19:58:13.590" v="336"/>
          <ac:graphicFrameMkLst>
            <pc:docMk/>
            <pc:sldMk cId="4070126612" sldId="272"/>
            <ac:graphicFrameMk id="5" creationId="{FE842781-B5B5-47D0-9372-1A925DA78F9E}"/>
          </ac:graphicFrameMkLst>
        </pc:graphicFrameChg>
        <pc:graphicFrameChg chg="add del">
          <ac:chgData name="Kim, Matthew CDT (EDU)" userId="S::matthew.h.kim@uscga.edu::1aa857c3-3d2e-4bbb-a8e5-fc3ecacd8f06" providerId="AD" clId="Web-{ACF9C8E0-D4B0-C189-F964-DAA0AC328963}" dt="2021-11-08T20:08:18.656" v="344"/>
          <ac:graphicFrameMkLst>
            <pc:docMk/>
            <pc:sldMk cId="4070126612" sldId="272"/>
            <ac:graphicFrameMk id="6" creationId="{F9D8CFE7-106C-4AB6-8078-6A52EE190B9B}"/>
          </ac:graphicFrameMkLst>
        </pc:graphicFrameChg>
      </pc:sldChg>
      <pc:sldChg chg="addSp delSp modSp mod setBg">
        <pc:chgData name="Kim, Matthew CDT (EDU)" userId="S::matthew.h.kim@uscga.edu::1aa857c3-3d2e-4bbb-a8e5-fc3ecacd8f06" providerId="AD" clId="Web-{ACF9C8E0-D4B0-C189-F964-DAA0AC328963}" dt="2021-11-09T01:00:15.910" v="606" actId="20577"/>
        <pc:sldMkLst>
          <pc:docMk/>
          <pc:sldMk cId="341688564" sldId="277"/>
        </pc:sldMkLst>
        <pc:spChg chg="mod">
          <ac:chgData name="Kim, Matthew CDT (EDU)" userId="S::matthew.h.kim@uscga.edu::1aa857c3-3d2e-4bbb-a8e5-fc3ecacd8f06" providerId="AD" clId="Web-{ACF9C8E0-D4B0-C189-F964-DAA0AC328963}" dt="2021-11-08T19:57:03.682" v="333"/>
          <ac:spMkLst>
            <pc:docMk/>
            <pc:sldMk cId="341688564" sldId="277"/>
            <ac:spMk id="2" creationId="{5132B2C2-3651-4DF9-B49F-12AAAA30A249}"/>
          </ac:spMkLst>
        </pc:spChg>
        <pc:spChg chg="add del mod">
          <ac:chgData name="Kim, Matthew CDT (EDU)" userId="S::matthew.h.kim@uscga.edu::1aa857c3-3d2e-4bbb-a8e5-fc3ecacd8f06" providerId="AD" clId="Web-{ACF9C8E0-D4B0-C189-F964-DAA0AC328963}" dt="2021-11-08T19:57:03.728" v="334"/>
          <ac:spMkLst>
            <pc:docMk/>
            <pc:sldMk cId="341688564" sldId="277"/>
            <ac:spMk id="3" creationId="{A45B0BFE-8225-4317-B594-1AEF66E9A48F}"/>
          </ac:spMkLst>
        </pc:spChg>
        <pc:spChg chg="add del">
          <ac:chgData name="Kim, Matthew CDT (EDU)" userId="S::matthew.h.kim@uscga.edu::1aa857c3-3d2e-4bbb-a8e5-fc3ecacd8f06" providerId="AD" clId="Web-{ACF9C8E0-D4B0-C189-F964-DAA0AC328963}" dt="2021-11-08T19:57:03.682" v="333"/>
          <ac:spMkLst>
            <pc:docMk/>
            <pc:sldMk cId="341688564" sldId="277"/>
            <ac:spMk id="6" creationId="{D55CD764-972B-4CA5-A885-53E55C63E174}"/>
          </ac:spMkLst>
        </pc:spChg>
        <pc:spChg chg="add del">
          <ac:chgData name="Kim, Matthew CDT (EDU)" userId="S::matthew.h.kim@uscga.edu::1aa857c3-3d2e-4bbb-a8e5-fc3ecacd8f06" providerId="AD" clId="Web-{ACF9C8E0-D4B0-C189-F964-DAA0AC328963}" dt="2021-11-08T19:57:03.682" v="333"/>
          <ac:spMkLst>
            <pc:docMk/>
            <pc:sldMk cId="341688564" sldId="277"/>
            <ac:spMk id="7" creationId="{34165AB3-7006-4430-BCE3-25476BE13322}"/>
          </ac:spMkLst>
        </pc:spChg>
        <pc:spChg chg="add del">
          <ac:chgData name="Kim, Matthew CDT (EDU)" userId="S::matthew.h.kim@uscga.edu::1aa857c3-3d2e-4bbb-a8e5-fc3ecacd8f06" providerId="AD" clId="Web-{ACF9C8E0-D4B0-C189-F964-DAA0AC328963}" dt="2021-11-08T19:56:44.572" v="331"/>
          <ac:spMkLst>
            <pc:docMk/>
            <pc:sldMk cId="341688564" sldId="277"/>
            <ac:spMk id="9" creationId="{D55CD764-972B-4CA5-A885-53E55C63E174}"/>
          </ac:spMkLst>
        </pc:spChg>
        <pc:spChg chg="add del">
          <ac:chgData name="Kim, Matthew CDT (EDU)" userId="S::matthew.h.kim@uscga.edu::1aa857c3-3d2e-4bbb-a8e5-fc3ecacd8f06" providerId="AD" clId="Web-{ACF9C8E0-D4B0-C189-F964-DAA0AC328963}" dt="2021-11-08T19:57:03.682" v="333"/>
          <ac:spMkLst>
            <pc:docMk/>
            <pc:sldMk cId="341688564" sldId="277"/>
            <ac:spMk id="10" creationId="{E3E51905-F374-4E1A-97CF-B741584B74D5}"/>
          </ac:spMkLst>
        </pc:spChg>
        <pc:spChg chg="add del">
          <ac:chgData name="Kim, Matthew CDT (EDU)" userId="S::matthew.h.kim@uscga.edu::1aa857c3-3d2e-4bbb-a8e5-fc3ecacd8f06" providerId="AD" clId="Web-{ACF9C8E0-D4B0-C189-F964-DAA0AC328963}" dt="2021-11-08T19:56:44.572" v="331"/>
          <ac:spMkLst>
            <pc:docMk/>
            <pc:sldMk cId="341688564" sldId="277"/>
            <ac:spMk id="11" creationId="{34165AB3-7006-4430-BCE3-25476BE13322}"/>
          </ac:spMkLst>
        </pc:spChg>
        <pc:spChg chg="add del">
          <ac:chgData name="Kim, Matthew CDT (EDU)" userId="S::matthew.h.kim@uscga.edu::1aa857c3-3d2e-4bbb-a8e5-fc3ecacd8f06" providerId="AD" clId="Web-{ACF9C8E0-D4B0-C189-F964-DAA0AC328963}" dt="2021-11-08T19:56:44.572" v="331"/>
          <ac:spMkLst>
            <pc:docMk/>
            <pc:sldMk cId="341688564" sldId="277"/>
            <ac:spMk id="35" creationId="{E3E51905-F374-4E1A-97CF-B741584B74D5}"/>
          </ac:spMkLst>
        </pc:spChg>
        <pc:grpChg chg="add del">
          <ac:chgData name="Kim, Matthew CDT (EDU)" userId="S::matthew.h.kim@uscga.edu::1aa857c3-3d2e-4bbb-a8e5-fc3ecacd8f06" providerId="AD" clId="Web-{ACF9C8E0-D4B0-C189-F964-DAA0AC328963}" dt="2021-11-08T19:57:03.682" v="333"/>
          <ac:grpSpMkLst>
            <pc:docMk/>
            <pc:sldMk cId="341688564" sldId="277"/>
            <ac:grpSpMk id="8" creationId="{11999B20-6058-4C55-882E-A1FB050B69DD}"/>
          </ac:grpSpMkLst>
        </pc:grpChg>
        <pc:grpChg chg="add del">
          <ac:chgData name="Kim, Matthew CDT (EDU)" userId="S::matthew.h.kim@uscga.edu::1aa857c3-3d2e-4bbb-a8e5-fc3ecacd8f06" providerId="AD" clId="Web-{ACF9C8E0-D4B0-C189-F964-DAA0AC328963}" dt="2021-11-08T19:56:44.572" v="331"/>
          <ac:grpSpMkLst>
            <pc:docMk/>
            <pc:sldMk cId="341688564" sldId="277"/>
            <ac:grpSpMk id="13" creationId="{11999B20-6058-4C55-882E-A1FB050B69DD}"/>
          </ac:grpSpMkLst>
        </pc:grpChg>
        <pc:graphicFrameChg chg="add del">
          <ac:chgData name="Kim, Matthew CDT (EDU)" userId="S::matthew.h.kim@uscga.edu::1aa857c3-3d2e-4bbb-a8e5-fc3ecacd8f06" providerId="AD" clId="Web-{ACF9C8E0-D4B0-C189-F964-DAA0AC328963}" dt="2021-11-08T19:56:44.572" v="331"/>
          <ac:graphicFrameMkLst>
            <pc:docMk/>
            <pc:sldMk cId="341688564" sldId="277"/>
            <ac:graphicFrameMk id="5" creationId="{FF151C97-68AA-434B-95D1-9D302B65AB7A}"/>
          </ac:graphicFrameMkLst>
        </pc:graphicFrameChg>
        <pc:graphicFrameChg chg="add del">
          <ac:chgData name="Kim, Matthew CDT (EDU)" userId="S::matthew.h.kim@uscga.edu::1aa857c3-3d2e-4bbb-a8e5-fc3ecacd8f06" providerId="AD" clId="Web-{ACF9C8E0-D4B0-C189-F964-DAA0AC328963}" dt="2021-11-08T19:57:03.682" v="333"/>
          <ac:graphicFrameMkLst>
            <pc:docMk/>
            <pc:sldMk cId="341688564" sldId="277"/>
            <ac:graphicFrameMk id="12" creationId="{FF151C97-68AA-434B-95D1-9D302B65AB7A}"/>
          </ac:graphicFrameMkLst>
        </pc:graphicFrameChg>
        <pc:graphicFrameChg chg="add modGraphic">
          <ac:chgData name="Kim, Matthew CDT (EDU)" userId="S::matthew.h.kim@uscga.edu::1aa857c3-3d2e-4bbb-a8e5-fc3ecacd8f06" providerId="AD" clId="Web-{ACF9C8E0-D4B0-C189-F964-DAA0AC328963}" dt="2021-11-09T01:00:15.910" v="606" actId="20577"/>
          <ac:graphicFrameMkLst>
            <pc:docMk/>
            <pc:sldMk cId="341688564" sldId="277"/>
            <ac:graphicFrameMk id="14" creationId="{BBB5BB30-BD99-4076-9334-C7AB22D09FF0}"/>
          </ac:graphicFrameMkLst>
        </pc:graphicFrameChg>
      </pc:sldChg>
      <pc:sldChg chg="addSp delSp modSp mod setBg">
        <pc:chgData name="Kim, Matthew CDT (EDU)" userId="S::matthew.h.kim@uscga.edu::1aa857c3-3d2e-4bbb-a8e5-fc3ecacd8f06" providerId="AD" clId="Web-{ACF9C8E0-D4B0-C189-F964-DAA0AC328963}" dt="2021-11-09T01:35:49.420" v="714" actId="20577"/>
        <pc:sldMkLst>
          <pc:docMk/>
          <pc:sldMk cId="777197450" sldId="287"/>
        </pc:sldMkLst>
        <pc:spChg chg="mod">
          <ac:chgData name="Kim, Matthew CDT (EDU)" userId="S::matthew.h.kim@uscga.edu::1aa857c3-3d2e-4bbb-a8e5-fc3ecacd8f06" providerId="AD" clId="Web-{ACF9C8E0-D4B0-C189-F964-DAA0AC328963}" dt="2021-11-08T20:00:18.641" v="342"/>
          <ac:spMkLst>
            <pc:docMk/>
            <pc:sldMk cId="777197450" sldId="287"/>
            <ac:spMk id="2" creationId="{95F8F1E8-4E42-4AA2-8C49-661C9EEE2DDE}"/>
          </ac:spMkLst>
        </pc:spChg>
        <pc:spChg chg="mod">
          <ac:chgData name="Kim, Matthew CDT (EDU)" userId="S::matthew.h.kim@uscga.edu::1aa857c3-3d2e-4bbb-a8e5-fc3ecacd8f06" providerId="AD" clId="Web-{ACF9C8E0-D4B0-C189-F964-DAA0AC328963}" dt="2021-11-09T01:35:49.420" v="714" actId="20577"/>
          <ac:spMkLst>
            <pc:docMk/>
            <pc:sldMk cId="777197450" sldId="287"/>
            <ac:spMk id="3" creationId="{4BC1EB17-17D9-46B5-BB18-29163431A1BD}"/>
          </ac:spMkLst>
        </pc:spChg>
        <pc:spChg chg="add del">
          <ac:chgData name="Kim, Matthew CDT (EDU)" userId="S::matthew.h.kim@uscga.edu::1aa857c3-3d2e-4bbb-a8e5-fc3ecacd8f06" providerId="AD" clId="Web-{ACF9C8E0-D4B0-C189-F964-DAA0AC328963}" dt="2021-11-08T20:00:18.641" v="342"/>
          <ac:spMkLst>
            <pc:docMk/>
            <pc:sldMk cId="777197450" sldId="287"/>
            <ac:spMk id="6" creationId="{979E27D9-03C7-44E2-9FF8-15D0C8506AF7}"/>
          </ac:spMkLst>
        </pc:spChg>
        <pc:spChg chg="add del">
          <ac:chgData name="Kim, Matthew CDT (EDU)" userId="S::matthew.h.kim@uscga.edu::1aa857c3-3d2e-4bbb-a8e5-fc3ecacd8f06" providerId="AD" clId="Web-{ACF9C8E0-D4B0-C189-F964-DAA0AC328963}" dt="2021-11-08T20:00:18.641" v="342"/>
          <ac:spMkLst>
            <pc:docMk/>
            <pc:sldMk cId="777197450" sldId="287"/>
            <ac:spMk id="7" creationId="{EEBF1590-3B36-48EE-A89D-3B6F3CB256AB}"/>
          </ac:spMkLst>
        </pc:spChg>
        <pc:spChg chg="add del">
          <ac:chgData name="Kim, Matthew CDT (EDU)" userId="S::matthew.h.kim@uscga.edu::1aa857c3-3d2e-4bbb-a8e5-fc3ecacd8f06" providerId="AD" clId="Web-{ACF9C8E0-D4B0-C189-F964-DAA0AC328963}" dt="2021-11-08T20:00:10.563" v="340"/>
          <ac:spMkLst>
            <pc:docMk/>
            <pc:sldMk cId="777197450" sldId="287"/>
            <ac:spMk id="9" creationId="{131BAD53-4E89-4F62-BBB7-26359763ED39}"/>
          </ac:spMkLst>
        </pc:spChg>
        <pc:spChg chg="add del">
          <ac:chgData name="Kim, Matthew CDT (EDU)" userId="S::matthew.h.kim@uscga.edu::1aa857c3-3d2e-4bbb-a8e5-fc3ecacd8f06" providerId="AD" clId="Web-{ACF9C8E0-D4B0-C189-F964-DAA0AC328963}" dt="2021-11-08T20:00:10.563" v="340"/>
          <ac:spMkLst>
            <pc:docMk/>
            <pc:sldMk cId="777197450" sldId="287"/>
            <ac:spMk id="11" creationId="{62756DA2-40EB-4C6F-B962-5822FFB54FB6}"/>
          </ac:spMkLst>
        </pc:spChg>
        <pc:spChg chg="add del">
          <ac:chgData name="Kim, Matthew CDT (EDU)" userId="S::matthew.h.kim@uscga.edu::1aa857c3-3d2e-4bbb-a8e5-fc3ecacd8f06" providerId="AD" clId="Web-{ACF9C8E0-D4B0-C189-F964-DAA0AC328963}" dt="2021-11-08T20:00:18.641" v="342"/>
          <ac:spMkLst>
            <pc:docMk/>
            <pc:sldMk cId="777197450" sldId="287"/>
            <ac:spMk id="13" creationId="{AC8F6C8C-AB5A-4548-942D-E3FD40ACBC49}"/>
          </ac:spMkLst>
        </pc:spChg>
        <pc:picChg chg="add mod">
          <ac:chgData name="Kim, Matthew CDT (EDU)" userId="S::matthew.h.kim@uscga.edu::1aa857c3-3d2e-4bbb-a8e5-fc3ecacd8f06" providerId="AD" clId="Web-{ACF9C8E0-D4B0-C189-F964-DAA0AC328963}" dt="2021-11-09T01:00:26.363" v="609" actId="1076"/>
          <ac:picMkLst>
            <pc:docMk/>
            <pc:sldMk cId="777197450" sldId="287"/>
            <ac:picMk id="4" creationId="{75385CB3-C9AC-4F64-93C0-664A691E3E4B}"/>
          </ac:picMkLst>
        </pc:picChg>
      </pc:sldChg>
      <pc:sldChg chg="delSp modSp add replId">
        <pc:chgData name="Kim, Matthew CDT (EDU)" userId="S::matthew.h.kim@uscga.edu::1aa857c3-3d2e-4bbb-a8e5-fc3ecacd8f06" providerId="AD" clId="Web-{ACF9C8E0-D4B0-C189-F964-DAA0AC328963}" dt="2021-11-08T20:27:32.724" v="361" actId="20577"/>
        <pc:sldMkLst>
          <pc:docMk/>
          <pc:sldMk cId="705191286" sldId="954"/>
        </pc:sldMkLst>
        <pc:spChg chg="mod">
          <ac:chgData name="Kim, Matthew CDT (EDU)" userId="S::matthew.h.kim@uscga.edu::1aa857c3-3d2e-4bbb-a8e5-fc3ecacd8f06" providerId="AD" clId="Web-{ACF9C8E0-D4B0-C189-F964-DAA0AC328963}" dt="2021-11-08T20:27:32.724" v="361" actId="20577"/>
          <ac:spMkLst>
            <pc:docMk/>
            <pc:sldMk cId="705191286" sldId="954"/>
            <ac:spMk id="3" creationId="{4BC1EB17-17D9-46B5-BB18-29163431A1BD}"/>
          </ac:spMkLst>
        </pc:spChg>
        <pc:picChg chg="del">
          <ac:chgData name="Kim, Matthew CDT (EDU)" userId="S::matthew.h.kim@uscga.edu::1aa857c3-3d2e-4bbb-a8e5-fc3ecacd8f06" providerId="AD" clId="Web-{ACF9C8E0-D4B0-C189-F964-DAA0AC328963}" dt="2021-11-08T20:27:04.599" v="346"/>
          <ac:picMkLst>
            <pc:docMk/>
            <pc:sldMk cId="705191286" sldId="954"/>
            <ac:picMk id="4" creationId="{75385CB3-C9AC-4F64-93C0-664A691E3E4B}"/>
          </ac:picMkLst>
        </pc:picChg>
      </pc:sldChg>
    </pc:docChg>
  </pc:docChgLst>
  <pc:docChgLst>
    <pc:chgData name="McGahey, Gavin CDT (EDU)" userId="S::gavin.l.mcgahey@uscga.edu::b06b179e-e56f-4c6b-a61e-283bd20d1274" providerId="AD" clId="Web-{EBCBB681-AC87-37E8-551B-0DC3011560C0}"/>
    <pc:docChg chg="addSld modSld">
      <pc:chgData name="McGahey, Gavin CDT (EDU)" userId="S::gavin.l.mcgahey@uscga.edu::b06b179e-e56f-4c6b-a61e-283bd20d1274" providerId="AD" clId="Web-{EBCBB681-AC87-37E8-551B-0DC3011560C0}" dt="2021-11-08T19:58:06.976" v="269" actId="20577"/>
      <pc:docMkLst>
        <pc:docMk/>
      </pc:docMkLst>
      <pc:sldChg chg="addSp delSp modSp">
        <pc:chgData name="McGahey, Gavin CDT (EDU)" userId="S::gavin.l.mcgahey@uscga.edu::b06b179e-e56f-4c6b-a61e-283bd20d1274" providerId="AD" clId="Web-{EBCBB681-AC87-37E8-551B-0DC3011560C0}" dt="2021-11-08T19:28:57.708" v="73" actId="1076"/>
        <pc:sldMkLst>
          <pc:docMk/>
          <pc:sldMk cId="2182414673" sldId="274"/>
        </pc:sldMkLst>
        <pc:spChg chg="del">
          <ac:chgData name="McGahey, Gavin CDT (EDU)" userId="S::gavin.l.mcgahey@uscga.edu::b06b179e-e56f-4c6b-a61e-283bd20d1274" providerId="AD" clId="Web-{EBCBB681-AC87-37E8-551B-0DC3011560C0}" dt="2021-11-08T19:25:59.234" v="0"/>
          <ac:spMkLst>
            <pc:docMk/>
            <pc:sldMk cId="2182414673" sldId="274"/>
            <ac:spMk id="3" creationId="{4BC1EB17-17D9-46B5-BB18-29163431A1BD}"/>
          </ac:spMkLst>
        </pc:spChg>
        <pc:spChg chg="add mod">
          <ac:chgData name="McGahey, Gavin CDT (EDU)" userId="S::gavin.l.mcgahey@uscga.edu::b06b179e-e56f-4c6b-a61e-283bd20d1274" providerId="AD" clId="Web-{EBCBB681-AC87-37E8-551B-0DC3011560C0}" dt="2021-11-08T19:28:41.145" v="69" actId="20577"/>
          <ac:spMkLst>
            <pc:docMk/>
            <pc:sldMk cId="2182414673" sldId="274"/>
            <ac:spMk id="6" creationId="{E274E5DA-7D4B-45D3-8000-E0B685B8F6B9}"/>
          </ac:spMkLst>
        </pc:spChg>
        <pc:picChg chg="add del mod ord modCrop">
          <ac:chgData name="McGahey, Gavin CDT (EDU)" userId="S::gavin.l.mcgahey@uscga.edu::b06b179e-e56f-4c6b-a61e-283bd20d1274" providerId="AD" clId="Web-{EBCBB681-AC87-37E8-551B-0DC3011560C0}" dt="2021-11-08T19:27:18.893" v="9"/>
          <ac:picMkLst>
            <pc:docMk/>
            <pc:sldMk cId="2182414673" sldId="274"/>
            <ac:picMk id="4" creationId="{B85AF9DE-FE18-4E30-AA57-99888CB062A8}"/>
          </ac:picMkLst>
        </pc:picChg>
        <pc:picChg chg="add mod">
          <ac:chgData name="McGahey, Gavin CDT (EDU)" userId="S::gavin.l.mcgahey@uscga.edu::b06b179e-e56f-4c6b-a61e-283bd20d1274" providerId="AD" clId="Web-{EBCBB681-AC87-37E8-551B-0DC3011560C0}" dt="2021-11-08T19:28:57.708" v="73" actId="1076"/>
          <ac:picMkLst>
            <pc:docMk/>
            <pc:sldMk cId="2182414673" sldId="274"/>
            <ac:picMk id="7" creationId="{A9E2138C-F0E0-48D6-8D94-29CC3C732FE4}"/>
          </ac:picMkLst>
        </pc:picChg>
      </pc:sldChg>
      <pc:sldChg chg="modSp">
        <pc:chgData name="McGahey, Gavin CDT (EDU)" userId="S::gavin.l.mcgahey@uscga.edu::b06b179e-e56f-4c6b-a61e-283bd20d1274" providerId="AD" clId="Web-{EBCBB681-AC87-37E8-551B-0DC3011560C0}" dt="2021-11-08T19:58:06.976" v="269" actId="20577"/>
        <pc:sldMkLst>
          <pc:docMk/>
          <pc:sldMk cId="830143972" sldId="285"/>
        </pc:sldMkLst>
        <pc:spChg chg="mod">
          <ac:chgData name="McGahey, Gavin CDT (EDU)" userId="S::gavin.l.mcgahey@uscga.edu::b06b179e-e56f-4c6b-a61e-283bd20d1274" providerId="AD" clId="Web-{EBCBB681-AC87-37E8-551B-0DC3011560C0}" dt="2021-11-08T19:58:06.976" v="269" actId="20577"/>
          <ac:spMkLst>
            <pc:docMk/>
            <pc:sldMk cId="830143972" sldId="285"/>
            <ac:spMk id="3" creationId="{4BC1EB17-17D9-46B5-BB18-29163431A1BD}"/>
          </ac:spMkLst>
        </pc:spChg>
      </pc:sldChg>
      <pc:sldChg chg="addSp modSp new">
        <pc:chgData name="McGahey, Gavin CDT (EDU)" userId="S::gavin.l.mcgahey@uscga.edu::b06b179e-e56f-4c6b-a61e-283bd20d1274" providerId="AD" clId="Web-{EBCBB681-AC87-37E8-551B-0DC3011560C0}" dt="2021-11-08T19:41:25.995" v="176" actId="1076"/>
        <pc:sldMkLst>
          <pc:docMk/>
          <pc:sldMk cId="2103103093" sldId="953"/>
        </pc:sldMkLst>
        <pc:spChg chg="mod">
          <ac:chgData name="McGahey, Gavin CDT (EDU)" userId="S::gavin.l.mcgahey@uscga.edu::b06b179e-e56f-4c6b-a61e-283bd20d1274" providerId="AD" clId="Web-{EBCBB681-AC87-37E8-551B-0DC3011560C0}" dt="2021-11-08T19:29:21.771" v="88" actId="20577"/>
          <ac:spMkLst>
            <pc:docMk/>
            <pc:sldMk cId="2103103093" sldId="953"/>
            <ac:spMk id="2" creationId="{684A829B-2995-4F4A-B325-ADB0DF4EAA99}"/>
          </ac:spMkLst>
        </pc:spChg>
        <pc:spChg chg="mod">
          <ac:chgData name="McGahey, Gavin CDT (EDU)" userId="S::gavin.l.mcgahey@uscga.edu::b06b179e-e56f-4c6b-a61e-283bd20d1274" providerId="AD" clId="Web-{EBCBB681-AC87-37E8-551B-0DC3011560C0}" dt="2021-11-08T19:39:13.710" v="150" actId="20577"/>
          <ac:spMkLst>
            <pc:docMk/>
            <pc:sldMk cId="2103103093" sldId="953"/>
            <ac:spMk id="3" creationId="{285C5AC2-324B-4606-9B8E-B242CD80F10C}"/>
          </ac:spMkLst>
        </pc:spChg>
        <pc:picChg chg="add mod modCrop">
          <ac:chgData name="McGahey, Gavin CDT (EDU)" userId="S::gavin.l.mcgahey@uscga.edu::b06b179e-e56f-4c6b-a61e-283bd20d1274" providerId="AD" clId="Web-{EBCBB681-AC87-37E8-551B-0DC3011560C0}" dt="2021-11-08T19:41:17.979" v="173" actId="1076"/>
          <ac:picMkLst>
            <pc:docMk/>
            <pc:sldMk cId="2103103093" sldId="953"/>
            <ac:picMk id="4" creationId="{59CA4A9E-3C92-44CF-B956-5FAF13E46620}"/>
          </ac:picMkLst>
        </pc:picChg>
        <pc:picChg chg="add mod modCrop">
          <ac:chgData name="McGahey, Gavin CDT (EDU)" userId="S::gavin.l.mcgahey@uscga.edu::b06b179e-e56f-4c6b-a61e-283bd20d1274" providerId="AD" clId="Web-{EBCBB681-AC87-37E8-551B-0DC3011560C0}" dt="2021-11-08T19:41:16.010" v="172" actId="1076"/>
          <ac:picMkLst>
            <pc:docMk/>
            <pc:sldMk cId="2103103093" sldId="953"/>
            <ac:picMk id="5" creationId="{75D328DD-C561-4864-8C08-5D1CD24B0E9B}"/>
          </ac:picMkLst>
        </pc:picChg>
        <pc:picChg chg="add mod modCrop">
          <ac:chgData name="McGahey, Gavin CDT (EDU)" userId="S::gavin.l.mcgahey@uscga.edu::b06b179e-e56f-4c6b-a61e-283bd20d1274" providerId="AD" clId="Web-{EBCBB681-AC87-37E8-551B-0DC3011560C0}" dt="2021-11-08T19:41:25.995" v="176" actId="1076"/>
          <ac:picMkLst>
            <pc:docMk/>
            <pc:sldMk cId="2103103093" sldId="953"/>
            <ac:picMk id="6" creationId="{DE07006E-D0E5-42D0-B728-879023B9B92A}"/>
          </ac:picMkLst>
        </pc:picChg>
        <pc:picChg chg="add mod modCrop">
          <ac:chgData name="McGahey, Gavin CDT (EDU)" userId="S::gavin.l.mcgahey@uscga.edu::b06b179e-e56f-4c6b-a61e-283bd20d1274" providerId="AD" clId="Web-{EBCBB681-AC87-37E8-551B-0DC3011560C0}" dt="2021-11-08T19:41:22.213" v="175" actId="1076"/>
          <ac:picMkLst>
            <pc:docMk/>
            <pc:sldMk cId="2103103093" sldId="953"/>
            <ac:picMk id="7" creationId="{B2EF67D7-EA22-453F-8603-692987B58B25}"/>
          </ac:picMkLst>
        </pc:picChg>
      </pc:sldChg>
    </pc:docChg>
  </pc:docChgLst>
  <pc:docChgLst>
    <pc:chgData name="McGahey, Gavin CDT (EDU)" userId="S::gavin.l.mcgahey@uscga.edu::b06b179e-e56f-4c6b-a61e-283bd20d1274" providerId="AD" clId="Web-{C99188AA-4020-E16D-0242-2801A83DCA2A}"/>
    <pc:docChg chg="addSld delSld modSld">
      <pc:chgData name="McGahey, Gavin CDT (EDU)" userId="S::gavin.l.mcgahey@uscga.edu::b06b179e-e56f-4c6b-a61e-283bd20d1274" providerId="AD" clId="Web-{C99188AA-4020-E16D-0242-2801A83DCA2A}" dt="2021-11-09T04:46:29.455" v="5323"/>
      <pc:docMkLst>
        <pc:docMk/>
      </pc:docMkLst>
      <pc:sldChg chg="modSp modNotes">
        <pc:chgData name="McGahey, Gavin CDT (EDU)" userId="S::gavin.l.mcgahey@uscga.edu::b06b179e-e56f-4c6b-a61e-283bd20d1274" providerId="AD" clId="Web-{C99188AA-4020-E16D-0242-2801A83DCA2A}" dt="2021-11-09T04:15:43.009" v="5146"/>
        <pc:sldMkLst>
          <pc:docMk/>
          <pc:sldMk cId="2182414673" sldId="274"/>
        </pc:sldMkLst>
        <pc:spChg chg="mod">
          <ac:chgData name="McGahey, Gavin CDT (EDU)" userId="S::gavin.l.mcgahey@uscga.edu::b06b179e-e56f-4c6b-a61e-283bd20d1274" providerId="AD" clId="Web-{C99188AA-4020-E16D-0242-2801A83DCA2A}" dt="2021-11-09T02:05:34.259" v="1362" actId="20577"/>
          <ac:spMkLst>
            <pc:docMk/>
            <pc:sldMk cId="2182414673" sldId="274"/>
            <ac:spMk id="2" creationId="{95F8F1E8-4E42-4AA2-8C49-661C9EEE2DDE}"/>
          </ac:spMkLst>
        </pc:spChg>
        <pc:spChg chg="mod">
          <ac:chgData name="McGahey, Gavin CDT (EDU)" userId="S::gavin.l.mcgahey@uscga.edu::b06b179e-e56f-4c6b-a61e-283bd20d1274" providerId="AD" clId="Web-{C99188AA-4020-E16D-0242-2801A83DCA2A}" dt="2021-11-09T04:15:23.524" v="5134" actId="20577"/>
          <ac:spMkLst>
            <pc:docMk/>
            <pc:sldMk cId="2182414673" sldId="274"/>
            <ac:spMk id="6" creationId="{E274E5DA-7D4B-45D3-8000-E0B685B8F6B9}"/>
          </ac:spMkLst>
        </pc:spChg>
      </pc:sldChg>
      <pc:sldChg chg="del">
        <pc:chgData name="McGahey, Gavin CDT (EDU)" userId="S::gavin.l.mcgahey@uscga.edu::b06b179e-e56f-4c6b-a61e-283bd20d1274" providerId="AD" clId="Web-{C99188AA-4020-E16D-0242-2801A83DCA2A}" dt="2021-11-09T01:32:47.916" v="0"/>
        <pc:sldMkLst>
          <pc:docMk/>
          <pc:sldMk cId="4203100789" sldId="275"/>
        </pc:sldMkLst>
      </pc:sldChg>
      <pc:sldChg chg="delCm">
        <pc:chgData name="McGahey, Gavin CDT (EDU)" userId="S::gavin.l.mcgahey@uscga.edu::b06b179e-e56f-4c6b-a61e-283bd20d1274" providerId="AD" clId="Web-{C99188AA-4020-E16D-0242-2801A83DCA2A}" dt="2021-11-09T02:20:38.628" v="1891"/>
        <pc:sldMkLst>
          <pc:docMk/>
          <pc:sldMk cId="25455044" sldId="276"/>
        </pc:sldMkLst>
      </pc:sldChg>
      <pc:sldChg chg="modNotes">
        <pc:chgData name="McGahey, Gavin CDT (EDU)" userId="S::gavin.l.mcgahey@uscga.edu::b06b179e-e56f-4c6b-a61e-283bd20d1274" providerId="AD" clId="Web-{C99188AA-4020-E16D-0242-2801A83DCA2A}" dt="2021-11-09T04:21:24.572" v="5155"/>
        <pc:sldMkLst>
          <pc:docMk/>
          <pc:sldMk cId="2070352504" sldId="281"/>
        </pc:sldMkLst>
      </pc:sldChg>
      <pc:sldChg chg="del">
        <pc:chgData name="McGahey, Gavin CDT (EDU)" userId="S::gavin.l.mcgahey@uscga.edu::b06b179e-e56f-4c6b-a61e-283bd20d1274" providerId="AD" clId="Web-{C99188AA-4020-E16D-0242-2801A83DCA2A}" dt="2021-11-09T02:14:43.487" v="1868"/>
        <pc:sldMkLst>
          <pc:docMk/>
          <pc:sldMk cId="3961488097" sldId="283"/>
        </pc:sldMkLst>
      </pc:sldChg>
      <pc:sldChg chg="addSp delSp modSp mod setBg delCm modNotes">
        <pc:chgData name="McGahey, Gavin CDT (EDU)" userId="S::gavin.l.mcgahey@uscga.edu::b06b179e-e56f-4c6b-a61e-283bd20d1274" providerId="AD" clId="Web-{C99188AA-4020-E16D-0242-2801A83DCA2A}" dt="2021-11-09T04:46:29.455" v="5323"/>
        <pc:sldMkLst>
          <pc:docMk/>
          <pc:sldMk cId="830143972" sldId="285"/>
        </pc:sldMkLst>
        <pc:spChg chg="mod">
          <ac:chgData name="McGahey, Gavin CDT (EDU)" userId="S::gavin.l.mcgahey@uscga.edu::b06b179e-e56f-4c6b-a61e-283bd20d1274" providerId="AD" clId="Web-{C99188AA-4020-E16D-0242-2801A83DCA2A}" dt="2021-11-09T02:16:44.867" v="1880"/>
          <ac:spMkLst>
            <pc:docMk/>
            <pc:sldMk cId="830143972" sldId="285"/>
            <ac:spMk id="2" creationId="{95F8F1E8-4E42-4AA2-8C49-661C9EEE2DDE}"/>
          </ac:spMkLst>
        </pc:spChg>
        <pc:spChg chg="add del mod">
          <ac:chgData name="McGahey, Gavin CDT (EDU)" userId="S::gavin.l.mcgahey@uscga.edu::b06b179e-e56f-4c6b-a61e-283bd20d1274" providerId="AD" clId="Web-{C99188AA-4020-E16D-0242-2801A83DCA2A}" dt="2021-11-09T02:17:48.542" v="1882"/>
          <ac:spMkLst>
            <pc:docMk/>
            <pc:sldMk cId="830143972" sldId="285"/>
            <ac:spMk id="3" creationId="{4BC1EB17-17D9-46B5-BB18-29163431A1BD}"/>
          </ac:spMkLst>
        </pc:spChg>
        <pc:spChg chg="add del">
          <ac:chgData name="McGahey, Gavin CDT (EDU)" userId="S::gavin.l.mcgahey@uscga.edu::b06b179e-e56f-4c6b-a61e-283bd20d1274" providerId="AD" clId="Web-{C99188AA-4020-E16D-0242-2801A83DCA2A}" dt="2021-11-09T01:45:34.499" v="306"/>
          <ac:spMkLst>
            <pc:docMk/>
            <pc:sldMk cId="830143972" sldId="285"/>
            <ac:spMk id="4" creationId="{92AE1AA3-5F8F-4EE2-A880-DB6C5E642CB1}"/>
          </ac:spMkLst>
        </pc:spChg>
        <pc:spChg chg="add del">
          <ac:chgData name="McGahey, Gavin CDT (EDU)" userId="S::gavin.l.mcgahey@uscga.edu::b06b179e-e56f-4c6b-a61e-283bd20d1274" providerId="AD" clId="Web-{C99188AA-4020-E16D-0242-2801A83DCA2A}" dt="2021-11-09T02:15:54.662" v="1872"/>
          <ac:spMkLst>
            <pc:docMk/>
            <pc:sldMk cId="830143972" sldId="285"/>
            <ac:spMk id="6" creationId="{AE2B703B-46F9-481A-A605-82E2A828C4FA}"/>
          </ac:spMkLst>
        </pc:spChg>
        <pc:spChg chg="add del">
          <ac:chgData name="McGahey, Gavin CDT (EDU)" userId="S::gavin.l.mcgahey@uscga.edu::b06b179e-e56f-4c6b-a61e-283bd20d1274" providerId="AD" clId="Web-{C99188AA-4020-E16D-0242-2801A83DCA2A}" dt="2021-11-09T02:15:43.614" v="1870"/>
          <ac:spMkLst>
            <pc:docMk/>
            <pc:sldMk cId="830143972" sldId="285"/>
            <ac:spMk id="9" creationId="{46C2E80F-49A6-4372-B103-219D417A55ED}"/>
          </ac:spMkLst>
        </pc:spChg>
        <pc:spChg chg="add del">
          <ac:chgData name="McGahey, Gavin CDT (EDU)" userId="S::gavin.l.mcgahey@uscga.edu::b06b179e-e56f-4c6b-a61e-283bd20d1274" providerId="AD" clId="Web-{C99188AA-4020-E16D-0242-2801A83DCA2A}" dt="2021-11-09T02:16:32.789" v="1876"/>
          <ac:spMkLst>
            <pc:docMk/>
            <pc:sldMk cId="830143972" sldId="285"/>
            <ac:spMk id="10" creationId="{AE2B703B-46F9-481A-A605-82E2A828C4FA}"/>
          </ac:spMkLst>
        </pc:spChg>
        <pc:spChg chg="add del">
          <ac:chgData name="McGahey, Gavin CDT (EDU)" userId="S::gavin.l.mcgahey@uscga.edu::b06b179e-e56f-4c6b-a61e-283bd20d1274" providerId="AD" clId="Web-{C99188AA-4020-E16D-0242-2801A83DCA2A}" dt="2021-11-09T02:15:54.662" v="1872"/>
          <ac:spMkLst>
            <pc:docMk/>
            <pc:sldMk cId="830143972" sldId="285"/>
            <ac:spMk id="11" creationId="{F13BE4D7-0C3D-4906-B230-A1C5B4665CCF}"/>
          </ac:spMkLst>
        </pc:spChg>
        <pc:spChg chg="add del">
          <ac:chgData name="McGahey, Gavin CDT (EDU)" userId="S::gavin.l.mcgahey@uscga.edu::b06b179e-e56f-4c6b-a61e-283bd20d1274" providerId="AD" clId="Web-{C99188AA-4020-E16D-0242-2801A83DCA2A}" dt="2021-11-09T02:16:32.789" v="1876"/>
          <ac:spMkLst>
            <pc:docMk/>
            <pc:sldMk cId="830143972" sldId="285"/>
            <ac:spMk id="12" creationId="{F13BE4D7-0C3D-4906-B230-A1C5B4665CCF}"/>
          </ac:spMkLst>
        </pc:spChg>
        <pc:spChg chg="add del">
          <ac:chgData name="McGahey, Gavin CDT (EDU)" userId="S::gavin.l.mcgahey@uscga.edu::b06b179e-e56f-4c6b-a61e-283bd20d1274" providerId="AD" clId="Web-{C99188AA-4020-E16D-0242-2801A83DCA2A}" dt="2021-11-09T02:16:34.570" v="1878"/>
          <ac:spMkLst>
            <pc:docMk/>
            <pc:sldMk cId="830143972" sldId="285"/>
            <ac:spMk id="14" creationId="{59A309A7-1751-4ABE-A3C1-EEC40366AD89}"/>
          </ac:spMkLst>
        </pc:spChg>
        <pc:spChg chg="add del">
          <ac:chgData name="McGahey, Gavin CDT (EDU)" userId="S::gavin.l.mcgahey@uscga.edu::b06b179e-e56f-4c6b-a61e-283bd20d1274" providerId="AD" clId="Web-{C99188AA-4020-E16D-0242-2801A83DCA2A}" dt="2021-11-09T02:16:34.570" v="1878"/>
          <ac:spMkLst>
            <pc:docMk/>
            <pc:sldMk cId="830143972" sldId="285"/>
            <ac:spMk id="15" creationId="{967D8EB6-EAE1-4F9C-B398-83321E287204}"/>
          </ac:spMkLst>
        </pc:spChg>
        <pc:spChg chg="add del">
          <ac:chgData name="McGahey, Gavin CDT (EDU)" userId="S::gavin.l.mcgahey@uscga.edu::b06b179e-e56f-4c6b-a61e-283bd20d1274" providerId="AD" clId="Web-{C99188AA-4020-E16D-0242-2801A83DCA2A}" dt="2021-11-09T02:16:44.867" v="1880"/>
          <ac:spMkLst>
            <pc:docMk/>
            <pc:sldMk cId="830143972" sldId="285"/>
            <ac:spMk id="17" creationId="{59A309A7-1751-4ABE-A3C1-EEC40366AD89}"/>
          </ac:spMkLst>
        </pc:spChg>
        <pc:spChg chg="add del">
          <ac:chgData name="McGahey, Gavin CDT (EDU)" userId="S::gavin.l.mcgahey@uscga.edu::b06b179e-e56f-4c6b-a61e-283bd20d1274" providerId="AD" clId="Web-{C99188AA-4020-E16D-0242-2801A83DCA2A}" dt="2021-11-09T02:16:44.867" v="1880"/>
          <ac:spMkLst>
            <pc:docMk/>
            <pc:sldMk cId="830143972" sldId="285"/>
            <ac:spMk id="18" creationId="{967D8EB6-EAE1-4F9C-B398-83321E287204}"/>
          </ac:spMkLst>
        </pc:spChg>
        <pc:graphicFrameChg chg="add del">
          <ac:chgData name="McGahey, Gavin CDT (EDU)" userId="S::gavin.l.mcgahey@uscga.edu::b06b179e-e56f-4c6b-a61e-283bd20d1274" providerId="AD" clId="Web-{C99188AA-4020-E16D-0242-2801A83DCA2A}" dt="2021-11-09T02:15:43.614" v="1870"/>
          <ac:graphicFrameMkLst>
            <pc:docMk/>
            <pc:sldMk cId="830143972" sldId="285"/>
            <ac:graphicFrameMk id="5" creationId="{F5B1ED8D-CCB0-42C1-8FC4-93436A252872}"/>
          </ac:graphicFrameMkLst>
        </pc:graphicFrameChg>
        <pc:graphicFrameChg chg="add del">
          <ac:chgData name="McGahey, Gavin CDT (EDU)" userId="S::gavin.l.mcgahey@uscga.edu::b06b179e-e56f-4c6b-a61e-283bd20d1274" providerId="AD" clId="Web-{C99188AA-4020-E16D-0242-2801A83DCA2A}" dt="2021-11-09T02:15:54.662" v="1872"/>
          <ac:graphicFrameMkLst>
            <pc:docMk/>
            <pc:sldMk cId="830143972" sldId="285"/>
            <ac:graphicFrameMk id="7" creationId="{3285DF5B-9086-4D53-8FC0-967E863D401F}"/>
          </ac:graphicFrameMkLst>
        </pc:graphicFrameChg>
        <pc:graphicFrameChg chg="add del">
          <ac:chgData name="McGahey, Gavin CDT (EDU)" userId="S::gavin.l.mcgahey@uscga.edu::b06b179e-e56f-4c6b-a61e-283bd20d1274" providerId="AD" clId="Web-{C99188AA-4020-E16D-0242-2801A83DCA2A}" dt="2021-11-09T02:16:21.351" v="1874"/>
          <ac:graphicFrameMkLst>
            <pc:docMk/>
            <pc:sldMk cId="830143972" sldId="285"/>
            <ac:graphicFrameMk id="8" creationId="{62A109B5-9357-4AE6-956D-E0918D1EE3CB}"/>
          </ac:graphicFrameMkLst>
        </pc:graphicFrameChg>
        <pc:graphicFrameChg chg="add del">
          <ac:chgData name="McGahey, Gavin CDT (EDU)" userId="S::gavin.l.mcgahey@uscga.edu::b06b179e-e56f-4c6b-a61e-283bd20d1274" providerId="AD" clId="Web-{C99188AA-4020-E16D-0242-2801A83DCA2A}" dt="2021-11-09T02:16:32.789" v="1876"/>
          <ac:graphicFrameMkLst>
            <pc:docMk/>
            <pc:sldMk cId="830143972" sldId="285"/>
            <ac:graphicFrameMk id="13" creationId="{3285DF5B-9086-4D53-8FC0-967E863D401F}"/>
          </ac:graphicFrameMkLst>
        </pc:graphicFrameChg>
        <pc:graphicFrameChg chg="add mod">
          <ac:chgData name="McGahey, Gavin CDT (EDU)" userId="S::gavin.l.mcgahey@uscga.edu::b06b179e-e56f-4c6b-a61e-283bd20d1274" providerId="AD" clId="Web-{C99188AA-4020-E16D-0242-2801A83DCA2A}" dt="2021-11-09T02:19:39.438" v="1890"/>
          <ac:graphicFrameMkLst>
            <pc:docMk/>
            <pc:sldMk cId="830143972" sldId="285"/>
            <ac:graphicFrameMk id="20" creationId="{0789413C-64E7-4C71-AD25-1BE64FFB340D}"/>
          </ac:graphicFrameMkLst>
        </pc:graphicFrameChg>
        <pc:picChg chg="add del">
          <ac:chgData name="McGahey, Gavin CDT (EDU)" userId="S::gavin.l.mcgahey@uscga.edu::b06b179e-e56f-4c6b-a61e-283bd20d1274" providerId="AD" clId="Web-{C99188AA-4020-E16D-0242-2801A83DCA2A}" dt="2021-11-09T02:16:34.570" v="1878"/>
          <ac:picMkLst>
            <pc:docMk/>
            <pc:sldMk cId="830143972" sldId="285"/>
            <ac:picMk id="16" creationId="{E0E6D62F-893A-4F57-AF97-BA3BE0232D22}"/>
          </ac:picMkLst>
        </pc:picChg>
        <pc:picChg chg="add del">
          <ac:chgData name="McGahey, Gavin CDT (EDU)" userId="S::gavin.l.mcgahey@uscga.edu::b06b179e-e56f-4c6b-a61e-283bd20d1274" providerId="AD" clId="Web-{C99188AA-4020-E16D-0242-2801A83DCA2A}" dt="2021-11-09T02:16:44.867" v="1880"/>
          <ac:picMkLst>
            <pc:docMk/>
            <pc:sldMk cId="830143972" sldId="285"/>
            <ac:picMk id="19" creationId="{D2211AA5-A223-4A81-A3A0-7C02F80C74B3}"/>
          </ac:picMkLst>
        </pc:picChg>
      </pc:sldChg>
      <pc:sldChg chg="addSp delSp modSp">
        <pc:chgData name="McGahey, Gavin CDT (EDU)" userId="S::gavin.l.mcgahey@uscga.edu::b06b179e-e56f-4c6b-a61e-283bd20d1274" providerId="AD" clId="Web-{C99188AA-4020-E16D-0242-2801A83DCA2A}" dt="2021-11-09T03:17:43.155" v="3687" actId="20577"/>
        <pc:sldMkLst>
          <pc:docMk/>
          <pc:sldMk cId="430956393" sldId="952"/>
        </pc:sldMkLst>
        <pc:spChg chg="add del">
          <ac:chgData name="McGahey, Gavin CDT (EDU)" userId="S::gavin.l.mcgahey@uscga.edu::b06b179e-e56f-4c6b-a61e-283bd20d1274" providerId="AD" clId="Web-{C99188AA-4020-E16D-0242-2801A83DCA2A}" dt="2021-11-09T02:34:48.691" v="2125"/>
          <ac:spMkLst>
            <pc:docMk/>
            <pc:sldMk cId="430956393" sldId="952"/>
            <ac:spMk id="178" creationId="{71353E36-1593-4615-9CB8-BAD47A8C3B00}"/>
          </ac:spMkLst>
        </pc:spChg>
        <pc:spChg chg="add del">
          <ac:chgData name="McGahey, Gavin CDT (EDU)" userId="S::gavin.l.mcgahey@uscga.edu::b06b179e-e56f-4c6b-a61e-283bd20d1274" providerId="AD" clId="Web-{C99188AA-4020-E16D-0242-2801A83DCA2A}" dt="2021-11-09T02:35:17.880" v="2133"/>
          <ac:spMkLst>
            <pc:docMk/>
            <pc:sldMk cId="430956393" sldId="952"/>
            <ac:spMk id="179" creationId="{4F2D7FF9-B381-4C8E-A44A-1F3D9F69CFEE}"/>
          </ac:spMkLst>
        </pc:spChg>
        <pc:spChg chg="add del">
          <ac:chgData name="McGahey, Gavin CDT (EDU)" userId="S::gavin.l.mcgahey@uscga.edu::b06b179e-e56f-4c6b-a61e-283bd20d1274" providerId="AD" clId="Web-{C99188AA-4020-E16D-0242-2801A83DCA2A}" dt="2021-11-09T02:35:06.833" v="2130"/>
          <ac:spMkLst>
            <pc:docMk/>
            <pc:sldMk cId="430956393" sldId="952"/>
            <ac:spMk id="180" creationId="{7AF9A479-3812-430A-A453-CD635174F5A5}"/>
          </ac:spMkLst>
        </pc:spChg>
        <pc:spChg chg="add mod">
          <ac:chgData name="McGahey, Gavin CDT (EDU)" userId="S::gavin.l.mcgahey@uscga.edu::b06b179e-e56f-4c6b-a61e-283bd20d1274" providerId="AD" clId="Web-{C99188AA-4020-E16D-0242-2801A83DCA2A}" dt="2021-11-09T02:36:54.025" v="2145" actId="14100"/>
          <ac:spMkLst>
            <pc:docMk/>
            <pc:sldMk cId="430956393" sldId="952"/>
            <ac:spMk id="181" creationId="{D3EC21B9-7B52-41A6-B299-7542D416906E}"/>
          </ac:spMkLst>
        </pc:spChg>
        <pc:spChg chg="add mod">
          <ac:chgData name="McGahey, Gavin CDT (EDU)" userId="S::gavin.l.mcgahey@uscga.edu::b06b179e-e56f-4c6b-a61e-283bd20d1274" providerId="AD" clId="Web-{C99188AA-4020-E16D-0242-2801A83DCA2A}" dt="2021-11-09T02:44:17.983" v="2495" actId="1076"/>
          <ac:spMkLst>
            <pc:docMk/>
            <pc:sldMk cId="430956393" sldId="952"/>
            <ac:spMk id="183" creationId="{72F9F95E-003F-4E3A-978D-1BCB4CE1147A}"/>
          </ac:spMkLst>
        </pc:spChg>
        <pc:spChg chg="add del">
          <ac:chgData name="McGahey, Gavin CDT (EDU)" userId="S::gavin.l.mcgahey@uscga.edu::b06b179e-e56f-4c6b-a61e-283bd20d1274" providerId="AD" clId="Web-{C99188AA-4020-E16D-0242-2801A83DCA2A}" dt="2021-11-09T02:39:03.953" v="2334"/>
          <ac:spMkLst>
            <pc:docMk/>
            <pc:sldMk cId="430956393" sldId="952"/>
            <ac:spMk id="185" creationId="{D0D7A192-AF9F-41FC-9640-8D128FC94D04}"/>
          </ac:spMkLst>
        </pc:spChg>
        <pc:spChg chg="add mod">
          <ac:chgData name="McGahey, Gavin CDT (EDU)" userId="S::gavin.l.mcgahey@uscga.edu::b06b179e-e56f-4c6b-a61e-283bd20d1274" providerId="AD" clId="Web-{C99188AA-4020-E16D-0242-2801A83DCA2A}" dt="2021-11-09T02:39:18.798" v="2336" actId="1076"/>
          <ac:spMkLst>
            <pc:docMk/>
            <pc:sldMk cId="430956393" sldId="952"/>
            <ac:spMk id="186" creationId="{84F72997-3242-4CD1-829B-3B9703F997C4}"/>
          </ac:spMkLst>
        </pc:spChg>
        <pc:spChg chg="add del mod">
          <ac:chgData name="McGahey, Gavin CDT (EDU)" userId="S::gavin.l.mcgahey@uscga.edu::b06b179e-e56f-4c6b-a61e-283bd20d1274" providerId="AD" clId="Web-{C99188AA-4020-E16D-0242-2801A83DCA2A}" dt="2021-11-09T03:17:43.155" v="3687" actId="20577"/>
          <ac:spMkLst>
            <pc:docMk/>
            <pc:sldMk cId="430956393" sldId="952"/>
            <ac:spMk id="187" creationId="{72AD3998-C95B-48A6-82B2-FFD7115723B6}"/>
          </ac:spMkLst>
        </pc:spChg>
        <pc:spChg chg="add mod">
          <ac:chgData name="McGahey, Gavin CDT (EDU)" userId="S::gavin.l.mcgahey@uscga.edu::b06b179e-e56f-4c6b-a61e-283bd20d1274" providerId="AD" clId="Web-{C99188AA-4020-E16D-0242-2801A83DCA2A}" dt="2021-11-09T02:41:19.881" v="2404" actId="1076"/>
          <ac:spMkLst>
            <pc:docMk/>
            <pc:sldMk cId="430956393" sldId="952"/>
            <ac:spMk id="189" creationId="{8658C66E-ED16-4F14-ABA1-7DB38BC8D29E}"/>
          </ac:spMkLst>
        </pc:spChg>
        <pc:spChg chg="add del mod">
          <ac:chgData name="McGahey, Gavin CDT (EDU)" userId="S::gavin.l.mcgahey@uscga.edu::b06b179e-e56f-4c6b-a61e-283bd20d1274" providerId="AD" clId="Web-{C99188AA-4020-E16D-0242-2801A83DCA2A}" dt="2021-11-09T03:16:37.464" v="3661" actId="20577"/>
          <ac:spMkLst>
            <pc:docMk/>
            <pc:sldMk cId="430956393" sldId="952"/>
            <ac:spMk id="190" creationId="{77398F2B-8E49-41F0-95C7-2BB73FE5F70C}"/>
          </ac:spMkLst>
        </pc:spChg>
        <pc:spChg chg="mod">
          <ac:chgData name="McGahey, Gavin CDT (EDU)" userId="S::gavin.l.mcgahey@uscga.edu::b06b179e-e56f-4c6b-a61e-283bd20d1274" providerId="AD" clId="Web-{C99188AA-4020-E16D-0242-2801A83DCA2A}" dt="2021-11-09T02:36:37.681" v="2143" actId="14100"/>
          <ac:spMkLst>
            <pc:docMk/>
            <pc:sldMk cId="430956393" sldId="952"/>
            <ac:spMk id="273" creationId="{FA008D9C-FE9F-425B-8D4C-35CDCFDF6E26}"/>
          </ac:spMkLst>
        </pc:spChg>
        <pc:spChg chg="mod">
          <ac:chgData name="McGahey, Gavin CDT (EDU)" userId="S::gavin.l.mcgahey@uscga.edu::b06b179e-e56f-4c6b-a61e-283bd20d1274" providerId="AD" clId="Web-{C99188AA-4020-E16D-0242-2801A83DCA2A}" dt="2021-11-09T02:36:46.963" v="2144" actId="1076"/>
          <ac:spMkLst>
            <pc:docMk/>
            <pc:sldMk cId="430956393" sldId="952"/>
            <ac:spMk id="275" creationId="{B04BCFC0-45A6-437B-89B7-52A27843B8DC}"/>
          </ac:spMkLst>
        </pc:spChg>
        <pc:spChg chg="del">
          <ac:chgData name="McGahey, Gavin CDT (EDU)" userId="S::gavin.l.mcgahey@uscga.edu::b06b179e-e56f-4c6b-a61e-283bd20d1274" providerId="AD" clId="Web-{C99188AA-4020-E16D-0242-2801A83DCA2A}" dt="2021-11-09T02:36:13.211" v="2139"/>
          <ac:spMkLst>
            <pc:docMk/>
            <pc:sldMk cId="430956393" sldId="952"/>
            <ac:spMk id="276" creationId="{171A18D7-FCC4-4187-B0CD-6FFCC6A17902}"/>
          </ac:spMkLst>
        </pc:spChg>
        <pc:spChg chg="del">
          <ac:chgData name="McGahey, Gavin CDT (EDU)" userId="S::gavin.l.mcgahey@uscga.edu::b06b179e-e56f-4c6b-a61e-283bd20d1274" providerId="AD" clId="Web-{C99188AA-4020-E16D-0242-2801A83DCA2A}" dt="2021-11-09T02:36:14.430" v="2140"/>
          <ac:spMkLst>
            <pc:docMk/>
            <pc:sldMk cId="430956393" sldId="952"/>
            <ac:spMk id="277" creationId="{E7C014F9-FF55-4AA3-94D7-39F247FF4B34}"/>
          </ac:spMkLst>
        </pc:spChg>
      </pc:sldChg>
      <pc:sldChg chg="modSp modNotes">
        <pc:chgData name="McGahey, Gavin CDT (EDU)" userId="S::gavin.l.mcgahey@uscga.edu::b06b179e-e56f-4c6b-a61e-283bd20d1274" providerId="AD" clId="Web-{C99188AA-4020-E16D-0242-2801A83DCA2A}" dt="2021-11-09T03:24:16.454" v="3921"/>
        <pc:sldMkLst>
          <pc:docMk/>
          <pc:sldMk cId="2103103093" sldId="953"/>
        </pc:sldMkLst>
        <pc:spChg chg="mod">
          <ac:chgData name="McGahey, Gavin CDT (EDU)" userId="S::gavin.l.mcgahey@uscga.edu::b06b179e-e56f-4c6b-a61e-283bd20d1274" providerId="AD" clId="Web-{C99188AA-4020-E16D-0242-2801A83DCA2A}" dt="2021-11-09T02:11:17.758" v="1850"/>
          <ac:spMkLst>
            <pc:docMk/>
            <pc:sldMk cId="2103103093" sldId="953"/>
            <ac:spMk id="2" creationId="{684A829B-2995-4F4A-B325-ADB0DF4EAA99}"/>
          </ac:spMkLst>
        </pc:spChg>
        <pc:spChg chg="mod">
          <ac:chgData name="McGahey, Gavin CDT (EDU)" userId="S::gavin.l.mcgahey@uscga.edu::b06b179e-e56f-4c6b-a61e-283bd20d1274" providerId="AD" clId="Web-{C99188AA-4020-E16D-0242-2801A83DCA2A}" dt="2021-11-09T02:13:45.203" v="1859" actId="20577"/>
          <ac:spMkLst>
            <pc:docMk/>
            <pc:sldMk cId="2103103093" sldId="953"/>
            <ac:spMk id="3" creationId="{285C5AC2-324B-4606-9B8E-B242CD80F10C}"/>
          </ac:spMkLst>
        </pc:spChg>
      </pc:sldChg>
      <pc:sldChg chg="add replId">
        <pc:chgData name="McGahey, Gavin CDT (EDU)" userId="S::gavin.l.mcgahey@uscga.edu::b06b179e-e56f-4c6b-a61e-283bd20d1274" providerId="AD" clId="Web-{C99188AA-4020-E16D-0242-2801A83DCA2A}" dt="2021-11-09T02:03:37.393" v="1284"/>
        <pc:sldMkLst>
          <pc:docMk/>
          <pc:sldMk cId="3743581791" sldId="956"/>
        </pc:sldMkLst>
      </pc:sldChg>
    </pc:docChg>
  </pc:docChgLst>
  <pc:docChgLst>
    <pc:chgData name="Schellman, Jacob CDT (EDU)" userId="18a3f18a-dac4-4eb0-b3aa-bf692ea1c570" providerId="ADAL" clId="{FAF3F413-B203-4B84-9C72-FC6542AFE52C}"/>
    <pc:docChg chg="undo custSel addSld delSld modSld">
      <pc:chgData name="Schellman, Jacob CDT (EDU)" userId="18a3f18a-dac4-4eb0-b3aa-bf692ea1c570" providerId="ADAL" clId="{FAF3F413-B203-4B84-9C72-FC6542AFE52C}" dt="2021-11-09T12:05:46.098" v="1384" actId="20577"/>
      <pc:docMkLst>
        <pc:docMk/>
      </pc:docMkLst>
      <pc:sldChg chg="modNotesTx">
        <pc:chgData name="Schellman, Jacob CDT (EDU)" userId="18a3f18a-dac4-4eb0-b3aa-bf692ea1c570" providerId="ADAL" clId="{FAF3F413-B203-4B84-9C72-FC6542AFE52C}" dt="2021-11-09T11:59:37.378" v="366" actId="20577"/>
        <pc:sldMkLst>
          <pc:docMk/>
          <pc:sldMk cId="1382177328" sldId="282"/>
        </pc:sldMkLst>
      </pc:sldChg>
      <pc:sldChg chg="add del modNotesTx">
        <pc:chgData name="Schellman, Jacob CDT (EDU)" userId="18a3f18a-dac4-4eb0-b3aa-bf692ea1c570" providerId="ADAL" clId="{FAF3F413-B203-4B84-9C72-FC6542AFE52C}" dt="2021-11-09T12:05:46.098" v="1384" actId="20577"/>
        <pc:sldMkLst>
          <pc:docMk/>
          <pc:sldMk cId="430956393" sldId="952"/>
        </pc:sldMkLst>
      </pc:sldChg>
    </pc:docChg>
  </pc:docChgLst>
  <pc:docChgLst>
    <pc:chgData name="Jacob Schellman" userId="18a3f18a-dac4-4eb0-b3aa-bf692ea1c570" providerId="ADAL" clId="{FAF3F413-B203-4B84-9C72-FC6542AFE52C}"/>
    <pc:docChg chg="undo custSel addSld delSld modSld">
      <pc:chgData name="Jacob Schellman" userId="18a3f18a-dac4-4eb0-b3aa-bf692ea1c570" providerId="ADAL" clId="{FAF3F413-B203-4B84-9C72-FC6542AFE52C}" dt="2021-11-09T04:52:53.395" v="6074" actId="20577"/>
      <pc:docMkLst>
        <pc:docMk/>
      </pc:docMkLst>
      <pc:sldChg chg="modSp mod">
        <pc:chgData name="Jacob Schellman" userId="18a3f18a-dac4-4eb0-b3aa-bf692ea1c570" providerId="ADAL" clId="{FAF3F413-B203-4B84-9C72-FC6542AFE52C}" dt="2021-11-09T02:24:21.512" v="2" actId="1076"/>
        <pc:sldMkLst>
          <pc:docMk/>
          <pc:sldMk cId="2510107116" sldId="266"/>
        </pc:sldMkLst>
        <pc:picChg chg="mod">
          <ac:chgData name="Jacob Schellman" userId="18a3f18a-dac4-4eb0-b3aa-bf692ea1c570" providerId="ADAL" clId="{FAF3F413-B203-4B84-9C72-FC6542AFE52C}" dt="2021-11-09T02:24:21.512" v="2" actId="1076"/>
          <ac:picMkLst>
            <pc:docMk/>
            <pc:sldMk cId="2510107116" sldId="266"/>
            <ac:picMk id="9" creationId="{45BAC49A-C5E6-47BF-9890-EAA72811B70E}"/>
          </ac:picMkLst>
        </pc:picChg>
        <pc:picChg chg="mod">
          <ac:chgData name="Jacob Schellman" userId="18a3f18a-dac4-4eb0-b3aa-bf692ea1c570" providerId="ADAL" clId="{FAF3F413-B203-4B84-9C72-FC6542AFE52C}" dt="2021-11-09T02:24:21.512" v="2" actId="1076"/>
          <ac:picMkLst>
            <pc:docMk/>
            <pc:sldMk cId="2510107116" sldId="266"/>
            <ac:picMk id="18" creationId="{F88CD8A7-0E1A-4EE8-92C4-866BF2D674B5}"/>
          </ac:picMkLst>
        </pc:picChg>
      </pc:sldChg>
      <pc:sldChg chg="addSp delSp modSp mod">
        <pc:chgData name="Jacob Schellman" userId="18a3f18a-dac4-4eb0-b3aa-bf692ea1c570" providerId="ADAL" clId="{FAF3F413-B203-4B84-9C72-FC6542AFE52C}" dt="2021-11-09T04:03:42.253" v="477" actId="26606"/>
        <pc:sldMkLst>
          <pc:docMk/>
          <pc:sldMk cId="4070126612" sldId="272"/>
        </pc:sldMkLst>
        <pc:spChg chg="mod">
          <ac:chgData name="Jacob Schellman" userId="18a3f18a-dac4-4eb0-b3aa-bf692ea1c570" providerId="ADAL" clId="{FAF3F413-B203-4B84-9C72-FC6542AFE52C}" dt="2021-11-09T03:39:35.316" v="326" actId="1076"/>
          <ac:spMkLst>
            <pc:docMk/>
            <pc:sldMk cId="4070126612" sldId="272"/>
            <ac:spMk id="4" creationId="{D7AEB035-8AEE-41BF-9C7A-04E3434611D7}"/>
          </ac:spMkLst>
        </pc:spChg>
        <pc:spChg chg="add del mod">
          <ac:chgData name="Jacob Schellman" userId="18a3f18a-dac4-4eb0-b3aa-bf692ea1c570" providerId="ADAL" clId="{FAF3F413-B203-4B84-9C72-FC6542AFE52C}" dt="2021-11-09T04:03:42.253" v="477" actId="26606"/>
          <ac:spMkLst>
            <pc:docMk/>
            <pc:sldMk cId="4070126612" sldId="272"/>
            <ac:spMk id="5" creationId="{55B45AFB-4169-4E9C-AF1B-4C57A6010F5F}"/>
          </ac:spMkLst>
        </pc:spChg>
        <pc:graphicFrameChg chg="add del">
          <ac:chgData name="Jacob Schellman" userId="18a3f18a-dac4-4eb0-b3aa-bf692ea1c570" providerId="ADAL" clId="{FAF3F413-B203-4B84-9C72-FC6542AFE52C}" dt="2021-11-09T04:03:42.253" v="477" actId="26606"/>
          <ac:graphicFrameMkLst>
            <pc:docMk/>
            <pc:sldMk cId="4070126612" sldId="272"/>
            <ac:graphicFrameMk id="7" creationId="{CA7B4641-09D2-425F-957B-1FA4529B29F1}"/>
          </ac:graphicFrameMkLst>
        </pc:graphicFrameChg>
      </pc:sldChg>
      <pc:sldChg chg="modSp">
        <pc:chgData name="Jacob Schellman" userId="18a3f18a-dac4-4eb0-b3aa-bf692ea1c570" providerId="ADAL" clId="{FAF3F413-B203-4B84-9C72-FC6542AFE52C}" dt="2021-11-09T00:41:50.940" v="0"/>
        <pc:sldMkLst>
          <pc:docMk/>
          <pc:sldMk cId="341688564" sldId="277"/>
        </pc:sldMkLst>
        <pc:graphicFrameChg chg="mod">
          <ac:chgData name="Jacob Schellman" userId="18a3f18a-dac4-4eb0-b3aa-bf692ea1c570" providerId="ADAL" clId="{FAF3F413-B203-4B84-9C72-FC6542AFE52C}" dt="2021-11-09T00:41:50.940" v="0"/>
          <ac:graphicFrameMkLst>
            <pc:docMk/>
            <pc:sldMk cId="341688564" sldId="277"/>
            <ac:graphicFrameMk id="14" creationId="{BBB5BB30-BD99-4076-9334-C7AB22D09FF0}"/>
          </ac:graphicFrameMkLst>
        </pc:graphicFrameChg>
      </pc:sldChg>
      <pc:sldChg chg="addSp delSp modSp mod delCm modNotesTx">
        <pc:chgData name="Jacob Schellman" userId="18a3f18a-dac4-4eb0-b3aa-bf692ea1c570" providerId="ADAL" clId="{FAF3F413-B203-4B84-9C72-FC6542AFE52C}" dt="2021-11-09T04:34:59.508" v="4201" actId="20577"/>
        <pc:sldMkLst>
          <pc:docMk/>
          <pc:sldMk cId="1382177328" sldId="282"/>
        </pc:sldMkLst>
        <pc:spChg chg="del">
          <ac:chgData name="Jacob Schellman" userId="18a3f18a-dac4-4eb0-b3aa-bf692ea1c570" providerId="ADAL" clId="{FAF3F413-B203-4B84-9C72-FC6542AFE52C}" dt="2021-11-09T03:12:54.775" v="10" actId="478"/>
          <ac:spMkLst>
            <pc:docMk/>
            <pc:sldMk cId="1382177328" sldId="282"/>
            <ac:spMk id="2" creationId="{95F8F1E8-4E42-4AA2-8C49-661C9EEE2DDE}"/>
          </ac:spMkLst>
        </pc:spChg>
        <pc:spChg chg="add del mod">
          <ac:chgData name="Jacob Schellman" userId="18a3f18a-dac4-4eb0-b3aa-bf692ea1c570" providerId="ADAL" clId="{FAF3F413-B203-4B84-9C72-FC6542AFE52C}" dt="2021-11-09T03:08:03.155" v="9" actId="478"/>
          <ac:spMkLst>
            <pc:docMk/>
            <pc:sldMk cId="1382177328" sldId="282"/>
            <ac:spMk id="6" creationId="{04EFBFCE-0241-4947-A481-21C36D037CAC}"/>
          </ac:spMkLst>
        </pc:spChg>
        <pc:spChg chg="add del mod">
          <ac:chgData name="Jacob Schellman" userId="18a3f18a-dac4-4eb0-b3aa-bf692ea1c570" providerId="ADAL" clId="{FAF3F413-B203-4B84-9C72-FC6542AFE52C}" dt="2021-11-09T03:13:09.871" v="14" actId="478"/>
          <ac:spMkLst>
            <pc:docMk/>
            <pc:sldMk cId="1382177328" sldId="282"/>
            <ac:spMk id="10" creationId="{E0D456EF-7B55-4BAE-B910-6FFCAECED6A2}"/>
          </ac:spMkLst>
        </pc:spChg>
        <pc:spChg chg="add del">
          <ac:chgData name="Jacob Schellman" userId="18a3f18a-dac4-4eb0-b3aa-bf692ea1c570" providerId="ADAL" clId="{FAF3F413-B203-4B84-9C72-FC6542AFE52C}" dt="2021-11-09T03:12:54.775" v="10" actId="478"/>
          <ac:spMkLst>
            <pc:docMk/>
            <pc:sldMk cId="1382177328" sldId="282"/>
            <ac:spMk id="15" creationId="{AEE1FDD0-2DB3-4995-9EEC-22021DBAC7DC}"/>
          </ac:spMkLst>
        </pc:spChg>
        <pc:spChg chg="add del">
          <ac:chgData name="Jacob Schellman" userId="18a3f18a-dac4-4eb0-b3aa-bf692ea1c570" providerId="ADAL" clId="{FAF3F413-B203-4B84-9C72-FC6542AFE52C}" dt="2021-11-09T03:12:54.775" v="10" actId="478"/>
          <ac:spMkLst>
            <pc:docMk/>
            <pc:sldMk cId="1382177328" sldId="282"/>
            <ac:spMk id="16" creationId="{23221704-B36D-442F-9954-36184A99723A}"/>
          </ac:spMkLst>
        </pc:spChg>
        <pc:spChg chg="add del">
          <ac:chgData name="Jacob Schellman" userId="18a3f18a-dac4-4eb0-b3aa-bf692ea1c570" providerId="ADAL" clId="{FAF3F413-B203-4B84-9C72-FC6542AFE52C}" dt="2021-11-09T03:12:54.775" v="10" actId="478"/>
          <ac:spMkLst>
            <pc:docMk/>
            <pc:sldMk cId="1382177328" sldId="282"/>
            <ac:spMk id="17" creationId="{FDBF4F3F-40E7-4A0A-AC72-1FFB6312967F}"/>
          </ac:spMkLst>
        </pc:spChg>
        <pc:spChg chg="add del">
          <ac:chgData name="Jacob Schellman" userId="18a3f18a-dac4-4eb0-b3aa-bf692ea1c570" providerId="ADAL" clId="{FAF3F413-B203-4B84-9C72-FC6542AFE52C}" dt="2021-11-09T03:12:54.775" v="10" actId="478"/>
          <ac:spMkLst>
            <pc:docMk/>
            <pc:sldMk cId="1382177328" sldId="282"/>
            <ac:spMk id="18" creationId="{3CFFB0A2-49DD-4E67-ADE0-02BC26A75AF5}"/>
          </ac:spMkLst>
        </pc:spChg>
        <pc:spChg chg="add del">
          <ac:chgData name="Jacob Schellman" userId="18a3f18a-dac4-4eb0-b3aa-bf692ea1c570" providerId="ADAL" clId="{FAF3F413-B203-4B84-9C72-FC6542AFE52C}" dt="2021-11-09T03:12:54.775" v="10" actId="478"/>
          <ac:spMkLst>
            <pc:docMk/>
            <pc:sldMk cId="1382177328" sldId="282"/>
            <ac:spMk id="19" creationId="{F5E53642-B772-4251-BC20-42446E31BED9}"/>
          </ac:spMkLst>
        </pc:spChg>
        <pc:spChg chg="add del mod">
          <ac:chgData name="Jacob Schellman" userId="18a3f18a-dac4-4eb0-b3aa-bf692ea1c570" providerId="ADAL" clId="{FAF3F413-B203-4B84-9C72-FC6542AFE52C}" dt="2021-11-09T03:12:54.775" v="10" actId="478"/>
          <ac:spMkLst>
            <pc:docMk/>
            <pc:sldMk cId="1382177328" sldId="282"/>
            <ac:spMk id="20" creationId="{1E15A823-403D-44FB-AD97-6969DEE7626A}"/>
          </ac:spMkLst>
        </pc:spChg>
        <pc:spChg chg="add del mod">
          <ac:chgData name="Jacob Schellman" userId="18a3f18a-dac4-4eb0-b3aa-bf692ea1c570" providerId="ADAL" clId="{FAF3F413-B203-4B84-9C72-FC6542AFE52C}" dt="2021-11-09T03:12:59.430" v="11"/>
          <ac:spMkLst>
            <pc:docMk/>
            <pc:sldMk cId="1382177328" sldId="282"/>
            <ac:spMk id="21" creationId="{E73586B6-39D8-4BC5-BCA9-D1A84AA0102D}"/>
          </ac:spMkLst>
        </pc:spChg>
        <pc:spChg chg="add del mod">
          <ac:chgData name="Jacob Schellman" userId="18a3f18a-dac4-4eb0-b3aa-bf692ea1c570" providerId="ADAL" clId="{FAF3F413-B203-4B84-9C72-FC6542AFE52C}" dt="2021-11-09T03:31:42.211" v="31"/>
          <ac:spMkLst>
            <pc:docMk/>
            <pc:sldMk cId="1382177328" sldId="282"/>
            <ac:spMk id="27" creationId="{BDDCD983-82ED-4F84-A333-20B700E1B0FA}"/>
          </ac:spMkLst>
        </pc:spChg>
        <pc:picChg chg="add del">
          <ac:chgData name="Jacob Schellman" userId="18a3f18a-dac4-4eb0-b3aa-bf692ea1c570" providerId="ADAL" clId="{FAF3F413-B203-4B84-9C72-FC6542AFE52C}" dt="2021-11-09T03:12:54.775" v="10" actId="478"/>
          <ac:picMkLst>
            <pc:docMk/>
            <pc:sldMk cId="1382177328" sldId="282"/>
            <ac:picMk id="5" creationId="{4514B80D-92B9-47BF-A4C7-D0F7A23E6317}"/>
          </ac:picMkLst>
        </pc:picChg>
        <pc:picChg chg="add del">
          <ac:chgData name="Jacob Schellman" userId="18a3f18a-dac4-4eb0-b3aa-bf692ea1c570" providerId="ADAL" clId="{FAF3F413-B203-4B84-9C72-FC6542AFE52C}" dt="2021-11-09T03:12:54.775" v="10" actId="478"/>
          <ac:picMkLst>
            <pc:docMk/>
            <pc:sldMk cId="1382177328" sldId="282"/>
            <ac:picMk id="7" creationId="{7C57F14D-BA5D-4DBB-8579-B7FFEE0818B8}"/>
          </ac:picMkLst>
        </pc:picChg>
        <pc:picChg chg="add del">
          <ac:chgData name="Jacob Schellman" userId="18a3f18a-dac4-4eb0-b3aa-bf692ea1c570" providerId="ADAL" clId="{FAF3F413-B203-4B84-9C72-FC6542AFE52C}" dt="2021-11-09T03:12:54.775" v="10" actId="478"/>
          <ac:picMkLst>
            <pc:docMk/>
            <pc:sldMk cId="1382177328" sldId="282"/>
            <ac:picMk id="9" creationId="{FDEF258C-8C20-4649-8A16-F2C44AEDCBF7}"/>
          </ac:picMkLst>
        </pc:picChg>
        <pc:picChg chg="add del">
          <ac:chgData name="Jacob Schellman" userId="18a3f18a-dac4-4eb0-b3aa-bf692ea1c570" providerId="ADAL" clId="{FAF3F413-B203-4B84-9C72-FC6542AFE52C}" dt="2021-11-09T03:12:54.775" v="10" actId="478"/>
          <ac:picMkLst>
            <pc:docMk/>
            <pc:sldMk cId="1382177328" sldId="282"/>
            <ac:picMk id="11" creationId="{1828A4A0-C016-4ADB-AEED-E92C80A4FB00}"/>
          </ac:picMkLst>
        </pc:picChg>
        <pc:picChg chg="add del">
          <ac:chgData name="Jacob Schellman" userId="18a3f18a-dac4-4eb0-b3aa-bf692ea1c570" providerId="ADAL" clId="{FAF3F413-B203-4B84-9C72-FC6542AFE52C}" dt="2021-11-09T03:12:54.775" v="10" actId="478"/>
          <ac:picMkLst>
            <pc:docMk/>
            <pc:sldMk cId="1382177328" sldId="282"/>
            <ac:picMk id="13" creationId="{3C2ACEED-FD7F-4A9F-8E7C-195E543DDD93}"/>
          </ac:picMkLst>
        </pc:picChg>
        <pc:picChg chg="add del mod">
          <ac:chgData name="Jacob Schellman" userId="18a3f18a-dac4-4eb0-b3aa-bf692ea1c570" providerId="ADAL" clId="{FAF3F413-B203-4B84-9C72-FC6542AFE52C}" dt="2021-11-09T03:31:40.289" v="30" actId="478"/>
          <ac:picMkLst>
            <pc:docMk/>
            <pc:sldMk cId="1382177328" sldId="282"/>
            <ac:picMk id="25" creationId="{832C3867-4A57-460E-82F4-C9FB53968CCD}"/>
          </ac:picMkLst>
        </pc:picChg>
        <pc:picChg chg="add mod">
          <ac:chgData name="Jacob Schellman" userId="18a3f18a-dac4-4eb0-b3aa-bf692ea1c570" providerId="ADAL" clId="{FAF3F413-B203-4B84-9C72-FC6542AFE52C}" dt="2021-11-09T03:31:49.311" v="37" actId="14100"/>
          <ac:picMkLst>
            <pc:docMk/>
            <pc:sldMk cId="1382177328" sldId="282"/>
            <ac:picMk id="29" creationId="{FD2150E9-4D3E-48D1-8E5B-FD53C144931C}"/>
          </ac:picMkLst>
        </pc:picChg>
      </pc:sldChg>
      <pc:sldChg chg="addSp delSp modSp mod">
        <pc:chgData name="Jacob Schellman" userId="18a3f18a-dac4-4eb0-b3aa-bf692ea1c570" providerId="ADAL" clId="{FAF3F413-B203-4B84-9C72-FC6542AFE52C}" dt="2021-11-09T04:00:47.270" v="475" actId="1076"/>
        <pc:sldMkLst>
          <pc:docMk/>
          <pc:sldMk cId="777197450" sldId="287"/>
        </pc:sldMkLst>
        <pc:picChg chg="del">
          <ac:chgData name="Jacob Schellman" userId="18a3f18a-dac4-4eb0-b3aa-bf692ea1c570" providerId="ADAL" clId="{FAF3F413-B203-4B84-9C72-FC6542AFE52C}" dt="2021-11-09T04:00:39.189" v="468" actId="478"/>
          <ac:picMkLst>
            <pc:docMk/>
            <pc:sldMk cId="777197450" sldId="287"/>
            <ac:picMk id="4" creationId="{75385CB3-C9AC-4F64-93C0-664A691E3E4B}"/>
          </ac:picMkLst>
        </pc:picChg>
        <pc:picChg chg="add mod">
          <ac:chgData name="Jacob Schellman" userId="18a3f18a-dac4-4eb0-b3aa-bf692ea1c570" providerId="ADAL" clId="{FAF3F413-B203-4B84-9C72-FC6542AFE52C}" dt="2021-11-09T04:00:47.270" v="475" actId="1076"/>
          <ac:picMkLst>
            <pc:docMk/>
            <pc:sldMk cId="777197450" sldId="287"/>
            <ac:picMk id="6" creationId="{5BDA6BFF-18A5-4BE6-904A-784CA3900C99}"/>
          </ac:picMkLst>
        </pc:picChg>
      </pc:sldChg>
      <pc:sldChg chg="addSp delSp modSp mod">
        <pc:chgData name="Jacob Schellman" userId="18a3f18a-dac4-4eb0-b3aa-bf692ea1c570" providerId="ADAL" clId="{FAF3F413-B203-4B84-9C72-FC6542AFE52C}" dt="2021-11-09T04:04:02.937" v="478" actId="14100"/>
        <pc:sldMkLst>
          <pc:docMk/>
          <pc:sldMk cId="1267526199" sldId="288"/>
        </pc:sldMkLst>
        <pc:spChg chg="mod">
          <ac:chgData name="Jacob Schellman" userId="18a3f18a-dac4-4eb0-b3aa-bf692ea1c570" providerId="ADAL" clId="{FAF3F413-B203-4B84-9C72-FC6542AFE52C}" dt="2021-11-09T03:54:49.395" v="463" actId="1076"/>
          <ac:spMkLst>
            <pc:docMk/>
            <pc:sldMk cId="1267526199" sldId="288"/>
            <ac:spMk id="2" creationId="{95F8F1E8-4E42-4AA2-8C49-661C9EEE2DDE}"/>
          </ac:spMkLst>
        </pc:spChg>
        <pc:spChg chg="mod">
          <ac:chgData name="Jacob Schellman" userId="18a3f18a-dac4-4eb0-b3aa-bf692ea1c570" providerId="ADAL" clId="{FAF3F413-B203-4B84-9C72-FC6542AFE52C}" dt="2021-11-09T03:54:46.291" v="462" actId="1076"/>
          <ac:spMkLst>
            <pc:docMk/>
            <pc:sldMk cId="1267526199" sldId="288"/>
            <ac:spMk id="3" creationId="{4BC1EB17-17D9-46B5-BB18-29163431A1BD}"/>
          </ac:spMkLst>
        </pc:spChg>
        <pc:spChg chg="add del mod">
          <ac:chgData name="Jacob Schellman" userId="18a3f18a-dac4-4eb0-b3aa-bf692ea1c570" providerId="ADAL" clId="{FAF3F413-B203-4B84-9C72-FC6542AFE52C}" dt="2021-11-09T03:54:28.629" v="454" actId="478"/>
          <ac:spMkLst>
            <pc:docMk/>
            <pc:sldMk cId="1267526199" sldId="288"/>
            <ac:spMk id="5" creationId="{28E49D93-180A-420C-B7A2-A8AA970F0138}"/>
          </ac:spMkLst>
        </pc:spChg>
        <pc:picChg chg="mod">
          <ac:chgData name="Jacob Schellman" userId="18a3f18a-dac4-4eb0-b3aa-bf692ea1c570" providerId="ADAL" clId="{FAF3F413-B203-4B84-9C72-FC6542AFE52C}" dt="2021-11-09T03:54:53.074" v="465" actId="1076"/>
          <ac:picMkLst>
            <pc:docMk/>
            <pc:sldMk cId="1267526199" sldId="288"/>
            <ac:picMk id="4" creationId="{FE9030AA-FC0E-4D3B-9308-95CFF9CB70E1}"/>
          </ac:picMkLst>
        </pc:picChg>
        <pc:picChg chg="add mod">
          <ac:chgData name="Jacob Schellman" userId="18a3f18a-dac4-4eb0-b3aa-bf692ea1c570" providerId="ADAL" clId="{FAF3F413-B203-4B84-9C72-FC6542AFE52C}" dt="2021-11-09T04:04:02.937" v="478" actId="14100"/>
          <ac:picMkLst>
            <pc:docMk/>
            <pc:sldMk cId="1267526199" sldId="288"/>
            <ac:picMk id="8" creationId="{1FBCA517-D640-4EC3-A348-2AA890D54EB0}"/>
          </ac:picMkLst>
        </pc:picChg>
      </pc:sldChg>
      <pc:sldChg chg="addSp delSp modSp mod modNotesTx">
        <pc:chgData name="Jacob Schellman" userId="18a3f18a-dac4-4eb0-b3aa-bf692ea1c570" providerId="ADAL" clId="{FAF3F413-B203-4B84-9C72-FC6542AFE52C}" dt="2021-11-09T04:52:53.395" v="6074" actId="20577"/>
        <pc:sldMkLst>
          <pc:docMk/>
          <pc:sldMk cId="430956393" sldId="952"/>
        </pc:sldMkLst>
        <pc:cxnChg chg="del mod">
          <ac:chgData name="Jacob Schellman" userId="18a3f18a-dac4-4eb0-b3aa-bf692ea1c570" providerId="ADAL" clId="{FAF3F413-B203-4B84-9C72-FC6542AFE52C}" dt="2021-11-09T03:33:21.946" v="38" actId="478"/>
          <ac:cxnSpMkLst>
            <pc:docMk/>
            <pc:sldMk cId="430956393" sldId="952"/>
            <ac:cxnSpMk id="218" creationId="{6218FCC2-F420-4F34-804F-4C79B66F6B3A}"/>
          </ac:cxnSpMkLst>
        </pc:cxnChg>
        <pc:cxnChg chg="add mod">
          <ac:chgData name="Jacob Schellman" userId="18a3f18a-dac4-4eb0-b3aa-bf692ea1c570" providerId="ADAL" clId="{FAF3F413-B203-4B84-9C72-FC6542AFE52C}" dt="2021-11-09T03:33:49.261" v="45" actId="14100"/>
          <ac:cxnSpMkLst>
            <pc:docMk/>
            <pc:sldMk cId="430956393" sldId="952"/>
            <ac:cxnSpMk id="225" creationId="{180BE06E-5A12-434D-B902-63093AFFD813}"/>
          </ac:cxnSpMkLst>
        </pc:cxnChg>
        <pc:cxnChg chg="mod">
          <ac:chgData name="Jacob Schellman" userId="18a3f18a-dac4-4eb0-b3aa-bf692ea1c570" providerId="ADAL" clId="{FAF3F413-B203-4B84-9C72-FC6542AFE52C}" dt="2021-11-09T03:33:55.331" v="46" actId="14100"/>
          <ac:cxnSpMkLst>
            <pc:docMk/>
            <pc:sldMk cId="430956393" sldId="952"/>
            <ac:cxnSpMk id="285" creationId="{DD513F20-8399-4679-8963-F3FD760919E4}"/>
          </ac:cxnSpMkLst>
        </pc:cxnChg>
      </pc:sldChg>
      <pc:sldChg chg="addSp delSp modSp new del mod">
        <pc:chgData name="Jacob Schellman" userId="18a3f18a-dac4-4eb0-b3aa-bf692ea1c570" providerId="ADAL" clId="{FAF3F413-B203-4B84-9C72-FC6542AFE52C}" dt="2021-11-09T03:17:43.344" v="29" actId="47"/>
        <pc:sldMkLst>
          <pc:docMk/>
          <pc:sldMk cId="3388211807" sldId="955"/>
        </pc:sldMkLst>
        <pc:picChg chg="add del mod">
          <ac:chgData name="Jacob Schellman" userId="18a3f18a-dac4-4eb0-b3aa-bf692ea1c570" providerId="ADAL" clId="{FAF3F413-B203-4B84-9C72-FC6542AFE52C}" dt="2021-11-09T03:17:41.103" v="28" actId="478"/>
          <ac:picMkLst>
            <pc:docMk/>
            <pc:sldMk cId="3388211807" sldId="955"/>
            <ac:picMk id="4" creationId="{6CAFE645-4969-44CC-A66E-CD7B16E2F966}"/>
          </ac:picMkLst>
        </pc:picChg>
      </pc:sldChg>
      <pc:sldChg chg="del">
        <pc:chgData name="Jacob Schellman" userId="18a3f18a-dac4-4eb0-b3aa-bf692ea1c570" providerId="ADAL" clId="{FAF3F413-B203-4B84-9C72-FC6542AFE52C}" dt="2021-11-09T03:07:41.753" v="3" actId="47"/>
        <pc:sldMkLst>
          <pc:docMk/>
          <pc:sldMk cId="3488662503" sldId="955"/>
        </pc:sldMkLst>
      </pc:sldChg>
    </pc:docChg>
  </pc:docChgLst>
  <pc:docChgLst>
    <pc:chgData name="Gavin McGahey" userId="b06b179e-e56f-4c6b-a61e-283bd20d1274" providerId="ADAL" clId="{A6E5CE91-F8E3-40EA-835E-B4828F87FD63}"/>
    <pc:docChg chg="undo custSel modSld">
      <pc:chgData name="Gavin McGahey" userId="b06b179e-e56f-4c6b-a61e-283bd20d1274" providerId="ADAL" clId="{A6E5CE91-F8E3-40EA-835E-B4828F87FD63}" dt="2021-11-08T19:07:38.322" v="23" actId="478"/>
      <pc:docMkLst>
        <pc:docMk/>
      </pc:docMkLst>
      <pc:sldChg chg="addSp delSp modSp mod">
        <pc:chgData name="Gavin McGahey" userId="b06b179e-e56f-4c6b-a61e-283bd20d1274" providerId="ADAL" clId="{A6E5CE91-F8E3-40EA-835E-B4828F87FD63}" dt="2021-11-08T19:07:38.322" v="23" actId="478"/>
        <pc:sldMkLst>
          <pc:docMk/>
          <pc:sldMk cId="2510107116" sldId="266"/>
        </pc:sldMkLst>
        <pc:spChg chg="del">
          <ac:chgData name="Gavin McGahey" userId="b06b179e-e56f-4c6b-a61e-283bd20d1274" providerId="ADAL" clId="{A6E5CE91-F8E3-40EA-835E-B4828F87FD63}" dt="2021-11-08T19:06:43.230" v="14" actId="478"/>
          <ac:spMkLst>
            <pc:docMk/>
            <pc:sldMk cId="2510107116" sldId="266"/>
            <ac:spMk id="13" creationId="{9570B9E0-EB24-4508-900F-63700DE1F2A4}"/>
          </ac:spMkLst>
        </pc:spChg>
        <pc:picChg chg="add del mod modCrop">
          <ac:chgData name="Gavin McGahey" userId="b06b179e-e56f-4c6b-a61e-283bd20d1274" providerId="ADAL" clId="{A6E5CE91-F8E3-40EA-835E-B4828F87FD63}" dt="2021-11-08T19:07:38.322" v="23" actId="478"/>
          <ac:picMkLst>
            <pc:docMk/>
            <pc:sldMk cId="2510107116" sldId="266"/>
            <ac:picMk id="5" creationId="{BB6397DE-4D25-4464-A80C-A3E772C9A6B4}"/>
          </ac:picMkLst>
        </pc:picChg>
        <pc:picChg chg="add del mod">
          <ac:chgData name="Gavin McGahey" userId="b06b179e-e56f-4c6b-a61e-283bd20d1274" providerId="ADAL" clId="{A6E5CE91-F8E3-40EA-835E-B4828F87FD63}" dt="2021-11-08T19:06:24.779" v="10" actId="478"/>
          <ac:picMkLst>
            <pc:docMk/>
            <pc:sldMk cId="2510107116" sldId="266"/>
            <ac:picMk id="7" creationId="{0F1C810E-0E8E-4D63-8C20-A9E15024F020}"/>
          </ac:picMkLst>
        </pc:picChg>
        <pc:picChg chg="add mod">
          <ac:chgData name="Gavin McGahey" userId="b06b179e-e56f-4c6b-a61e-283bd20d1274" providerId="ADAL" clId="{A6E5CE91-F8E3-40EA-835E-B4828F87FD63}" dt="2021-11-08T19:07:35.161" v="22" actId="1076"/>
          <ac:picMkLst>
            <pc:docMk/>
            <pc:sldMk cId="2510107116" sldId="266"/>
            <ac:picMk id="9" creationId="{45BAC49A-C5E6-47BF-9890-EAA72811B70E}"/>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1-08T09:06:28.901" idx="5">
    <p:pos x="10" y="10"/>
    <p:text>might want a whole slide dedicated to requirements and KPPs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1-08T09:31:09.185" idx="6">
    <p:pos x="10" y="10"/>
    <p:text>tied back to specific operational/functional requirements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1-08T09:31:47.372" idx="7">
    <p:pos x="10" y="10"/>
    <p:text>tied back to specific operational/functional requirements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11-08T09:31:55.956" idx="9">
    <p:pos x="10" y="10"/>
    <p:text>tied back to specific operational/functional requirements</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C964C-F1A6-4F84-A2F9-43837D8C00A6}"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F2040C2A-E19D-4864-910B-B7F8C3589A6A}">
      <dgm:prSet/>
      <dgm:spPr/>
      <dgm:t>
        <a:bodyPr/>
        <a:lstStyle/>
        <a:p>
          <a:pPr>
            <a:lnSpc>
              <a:spcPct val="100000"/>
            </a:lnSpc>
            <a:defRPr b="1"/>
          </a:pPr>
          <a:r>
            <a:rPr lang="en-US">
              <a:solidFill>
                <a:schemeClr val="tx2"/>
              </a:solidFill>
              <a:latin typeface="Palatino Linotype" panose="02040502050505030304" pitchFamily="18" charset="0"/>
            </a:rPr>
            <a:t>Leading Advisors:</a:t>
          </a:r>
        </a:p>
      </dgm:t>
    </dgm:pt>
    <dgm:pt modelId="{6CD9A093-2175-4D67-BDE3-E83D8AAF8C48}" type="parTrans" cxnId="{81A6E38D-8824-44EE-8868-5385697C3BC8}">
      <dgm:prSet/>
      <dgm:spPr/>
      <dgm:t>
        <a:bodyPr/>
        <a:lstStyle/>
        <a:p>
          <a:endParaRPr lang="en-US">
            <a:solidFill>
              <a:schemeClr val="tx2"/>
            </a:solidFill>
            <a:latin typeface="Palatino Linotype" panose="02040502050505030304" pitchFamily="18" charset="0"/>
          </a:endParaRPr>
        </a:p>
      </dgm:t>
    </dgm:pt>
    <dgm:pt modelId="{F6405C38-3D11-4EC4-BEBD-830BEB6CA05D}" type="sibTrans" cxnId="{81A6E38D-8824-44EE-8868-5385697C3BC8}">
      <dgm:prSet/>
      <dgm:spPr/>
      <dgm:t>
        <a:bodyPr/>
        <a:lstStyle/>
        <a:p>
          <a:endParaRPr lang="en-US">
            <a:solidFill>
              <a:schemeClr val="tx2"/>
            </a:solidFill>
            <a:latin typeface="Palatino Linotype" panose="02040502050505030304" pitchFamily="18" charset="0"/>
          </a:endParaRPr>
        </a:p>
      </dgm:t>
    </dgm:pt>
    <dgm:pt modelId="{FA34502E-EC09-43B1-8CD0-68CDD627B94D}">
      <dgm:prSet/>
      <dgm:spPr/>
      <dgm:t>
        <a:bodyPr/>
        <a:lstStyle/>
        <a:p>
          <a:pPr>
            <a:lnSpc>
              <a:spcPct val="100000"/>
            </a:lnSpc>
          </a:pPr>
          <a:r>
            <a:rPr lang="en-US">
              <a:solidFill>
                <a:schemeClr val="tx2"/>
              </a:solidFill>
              <a:latin typeface="Palatino Linotype" panose="02040502050505030304" pitchFamily="18" charset="0"/>
            </a:rPr>
            <a:t>Professor Hartnett and LT Blanco</a:t>
          </a:r>
        </a:p>
      </dgm:t>
    </dgm:pt>
    <dgm:pt modelId="{879369E4-7178-4D8C-98D6-CF2DED794DC2}" type="parTrans" cxnId="{4C823DA9-315D-4F75-92FE-FD071E8AF22B}">
      <dgm:prSet/>
      <dgm:spPr/>
      <dgm:t>
        <a:bodyPr/>
        <a:lstStyle/>
        <a:p>
          <a:endParaRPr lang="en-US">
            <a:solidFill>
              <a:schemeClr val="tx2"/>
            </a:solidFill>
            <a:latin typeface="Palatino Linotype" panose="02040502050505030304" pitchFamily="18" charset="0"/>
          </a:endParaRPr>
        </a:p>
      </dgm:t>
    </dgm:pt>
    <dgm:pt modelId="{9C9FF82D-9964-4936-9234-D515F85D3699}" type="sibTrans" cxnId="{4C823DA9-315D-4F75-92FE-FD071E8AF22B}">
      <dgm:prSet/>
      <dgm:spPr/>
      <dgm:t>
        <a:bodyPr/>
        <a:lstStyle/>
        <a:p>
          <a:endParaRPr lang="en-US">
            <a:solidFill>
              <a:schemeClr val="tx2"/>
            </a:solidFill>
            <a:latin typeface="Palatino Linotype" panose="02040502050505030304" pitchFamily="18" charset="0"/>
          </a:endParaRPr>
        </a:p>
      </dgm:t>
    </dgm:pt>
    <dgm:pt modelId="{188EF44D-7B98-40E5-98F4-A9445BBDE1B9}">
      <dgm:prSet/>
      <dgm:spPr/>
      <dgm:t>
        <a:bodyPr/>
        <a:lstStyle/>
        <a:p>
          <a:pPr>
            <a:lnSpc>
              <a:spcPct val="100000"/>
            </a:lnSpc>
            <a:defRPr b="1"/>
          </a:pPr>
          <a:r>
            <a:rPr lang="en-US">
              <a:solidFill>
                <a:schemeClr val="tx2"/>
              </a:solidFill>
              <a:latin typeface="Palatino Linotype" panose="02040502050505030304" pitchFamily="18" charset="0"/>
            </a:rPr>
            <a:t>Additional Support:</a:t>
          </a:r>
        </a:p>
      </dgm:t>
    </dgm:pt>
    <dgm:pt modelId="{65FA60DF-1D25-407F-A4E6-3550DF4090E7}" type="parTrans" cxnId="{3DD9EFCF-6699-47E0-95DA-70B6700A213D}">
      <dgm:prSet/>
      <dgm:spPr/>
      <dgm:t>
        <a:bodyPr/>
        <a:lstStyle/>
        <a:p>
          <a:endParaRPr lang="en-US">
            <a:solidFill>
              <a:schemeClr val="tx2"/>
            </a:solidFill>
            <a:latin typeface="Palatino Linotype" panose="02040502050505030304" pitchFamily="18" charset="0"/>
          </a:endParaRPr>
        </a:p>
      </dgm:t>
    </dgm:pt>
    <dgm:pt modelId="{DFEC699C-884A-4C68-8D62-ABC733CEF0B9}" type="sibTrans" cxnId="{3DD9EFCF-6699-47E0-95DA-70B6700A213D}">
      <dgm:prSet/>
      <dgm:spPr/>
      <dgm:t>
        <a:bodyPr/>
        <a:lstStyle/>
        <a:p>
          <a:endParaRPr lang="en-US">
            <a:solidFill>
              <a:schemeClr val="tx2"/>
            </a:solidFill>
            <a:latin typeface="Palatino Linotype" panose="02040502050505030304" pitchFamily="18" charset="0"/>
          </a:endParaRPr>
        </a:p>
      </dgm:t>
    </dgm:pt>
    <dgm:pt modelId="{3B1FFB11-D7E8-460F-A120-4C73CBD9BEA7}">
      <dgm:prSet/>
      <dgm:spPr/>
      <dgm:t>
        <a:bodyPr/>
        <a:lstStyle/>
        <a:p>
          <a:pPr>
            <a:lnSpc>
              <a:spcPct val="100000"/>
            </a:lnSpc>
          </a:pPr>
          <a:r>
            <a:rPr lang="en-US">
              <a:solidFill>
                <a:schemeClr val="tx2"/>
              </a:solidFill>
              <a:latin typeface="Palatino Linotype" panose="02040502050505030304" pitchFamily="18" charset="0"/>
            </a:rPr>
            <a:t>Professor Swaszek and LCDR Veara</a:t>
          </a:r>
        </a:p>
      </dgm:t>
    </dgm:pt>
    <dgm:pt modelId="{3B43C837-AB69-4017-ABA1-BFDB7AF5381C}" type="parTrans" cxnId="{3B7F2ADA-6FA1-418F-A826-7231BB185E8D}">
      <dgm:prSet/>
      <dgm:spPr/>
      <dgm:t>
        <a:bodyPr/>
        <a:lstStyle/>
        <a:p>
          <a:endParaRPr lang="en-US">
            <a:solidFill>
              <a:schemeClr val="tx2"/>
            </a:solidFill>
            <a:latin typeface="Palatino Linotype" panose="02040502050505030304" pitchFamily="18" charset="0"/>
          </a:endParaRPr>
        </a:p>
      </dgm:t>
    </dgm:pt>
    <dgm:pt modelId="{F4AAA05C-107D-4E05-8112-3E776F02E4BE}" type="sibTrans" cxnId="{3B7F2ADA-6FA1-418F-A826-7231BB185E8D}">
      <dgm:prSet/>
      <dgm:spPr/>
      <dgm:t>
        <a:bodyPr/>
        <a:lstStyle/>
        <a:p>
          <a:endParaRPr lang="en-US">
            <a:solidFill>
              <a:schemeClr val="tx2"/>
            </a:solidFill>
            <a:latin typeface="Palatino Linotype" panose="02040502050505030304" pitchFamily="18" charset="0"/>
          </a:endParaRPr>
        </a:p>
      </dgm:t>
    </dgm:pt>
    <dgm:pt modelId="{B63B325D-412E-445E-882B-EA828702A724}">
      <dgm:prSet/>
      <dgm:spPr/>
      <dgm:t>
        <a:bodyPr/>
        <a:lstStyle/>
        <a:p>
          <a:pPr>
            <a:lnSpc>
              <a:spcPct val="100000"/>
            </a:lnSpc>
            <a:defRPr b="1"/>
          </a:pPr>
          <a:r>
            <a:rPr lang="en-US">
              <a:solidFill>
                <a:schemeClr val="tx2"/>
              </a:solidFill>
              <a:latin typeface="Palatino Linotype" panose="02040502050505030304" pitchFamily="18" charset="0"/>
            </a:rPr>
            <a:t>Interested Groups:</a:t>
          </a:r>
        </a:p>
      </dgm:t>
    </dgm:pt>
    <dgm:pt modelId="{F2329E67-E8D4-4259-8E5B-BA06880D9C8D}" type="parTrans" cxnId="{523B4CAD-1614-4600-90E4-6DBD87C1CE9A}">
      <dgm:prSet/>
      <dgm:spPr/>
      <dgm:t>
        <a:bodyPr/>
        <a:lstStyle/>
        <a:p>
          <a:endParaRPr lang="en-US">
            <a:solidFill>
              <a:schemeClr val="tx2"/>
            </a:solidFill>
            <a:latin typeface="Palatino Linotype" panose="02040502050505030304" pitchFamily="18" charset="0"/>
          </a:endParaRPr>
        </a:p>
      </dgm:t>
    </dgm:pt>
    <dgm:pt modelId="{955BCC70-9012-43D2-8F51-A1D65FB255E9}" type="sibTrans" cxnId="{523B4CAD-1614-4600-90E4-6DBD87C1CE9A}">
      <dgm:prSet/>
      <dgm:spPr/>
      <dgm:t>
        <a:bodyPr/>
        <a:lstStyle/>
        <a:p>
          <a:endParaRPr lang="en-US">
            <a:solidFill>
              <a:schemeClr val="tx2"/>
            </a:solidFill>
            <a:latin typeface="Palatino Linotype" panose="02040502050505030304" pitchFamily="18" charset="0"/>
          </a:endParaRPr>
        </a:p>
      </dgm:t>
    </dgm:pt>
    <dgm:pt modelId="{FB2AFC49-A830-4B41-814E-882D881057E5}">
      <dgm:prSet/>
      <dgm:spPr/>
      <dgm:t>
        <a:bodyPr/>
        <a:lstStyle/>
        <a:p>
          <a:pPr>
            <a:lnSpc>
              <a:spcPct val="100000"/>
            </a:lnSpc>
          </a:pPr>
          <a:r>
            <a:rPr lang="en-US">
              <a:solidFill>
                <a:schemeClr val="tx2"/>
              </a:solidFill>
              <a:latin typeface="Palatino Linotype" panose="02040502050505030304" pitchFamily="18" charset="0"/>
            </a:rPr>
            <a:t>CG Research Development Center and CG UAS Program</a:t>
          </a:r>
        </a:p>
      </dgm:t>
    </dgm:pt>
    <dgm:pt modelId="{ED6A66A7-306D-47FA-9E8C-99875B6FBCE5}" type="parTrans" cxnId="{8858E37E-06B1-41B4-9FBF-23E23220E74D}">
      <dgm:prSet/>
      <dgm:spPr/>
      <dgm:t>
        <a:bodyPr/>
        <a:lstStyle/>
        <a:p>
          <a:endParaRPr lang="en-US">
            <a:solidFill>
              <a:schemeClr val="tx2"/>
            </a:solidFill>
            <a:latin typeface="Palatino Linotype" panose="02040502050505030304" pitchFamily="18" charset="0"/>
          </a:endParaRPr>
        </a:p>
      </dgm:t>
    </dgm:pt>
    <dgm:pt modelId="{E7E2C49C-AA40-4B01-828D-0C4974234F29}" type="sibTrans" cxnId="{8858E37E-06B1-41B4-9FBF-23E23220E74D}">
      <dgm:prSet/>
      <dgm:spPr/>
      <dgm:t>
        <a:bodyPr/>
        <a:lstStyle/>
        <a:p>
          <a:endParaRPr lang="en-US">
            <a:solidFill>
              <a:schemeClr val="tx2"/>
            </a:solidFill>
            <a:latin typeface="Palatino Linotype" panose="02040502050505030304" pitchFamily="18" charset="0"/>
          </a:endParaRPr>
        </a:p>
      </dgm:t>
    </dgm:pt>
    <dgm:pt modelId="{C8BAFAC7-591C-4F5A-B8AF-2CB42FCFE61B}" type="pres">
      <dgm:prSet presAssocID="{765C964C-F1A6-4F84-A2F9-43837D8C00A6}" presName="root" presStyleCnt="0">
        <dgm:presLayoutVars>
          <dgm:dir/>
          <dgm:resizeHandles val="exact"/>
        </dgm:presLayoutVars>
      </dgm:prSet>
      <dgm:spPr/>
    </dgm:pt>
    <dgm:pt modelId="{48397CA6-AD37-4A72-BB38-A56300524040}" type="pres">
      <dgm:prSet presAssocID="{F2040C2A-E19D-4864-910B-B7F8C3589A6A}" presName="compNode" presStyleCnt="0"/>
      <dgm:spPr/>
    </dgm:pt>
    <dgm:pt modelId="{FA3E7DE0-594A-4BCF-83C8-92FAA440EEFE}" type="pres">
      <dgm:prSet presAssocID="{F2040C2A-E19D-4864-910B-B7F8C3589A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ecturer"/>
        </a:ext>
      </dgm:extLst>
    </dgm:pt>
    <dgm:pt modelId="{ACE2E497-A98C-4204-A27A-AC6ED0D5C16D}" type="pres">
      <dgm:prSet presAssocID="{F2040C2A-E19D-4864-910B-B7F8C3589A6A}" presName="iconSpace" presStyleCnt="0"/>
      <dgm:spPr/>
    </dgm:pt>
    <dgm:pt modelId="{3C5CB603-02B0-45F4-8BDE-C06D741D24E7}" type="pres">
      <dgm:prSet presAssocID="{F2040C2A-E19D-4864-910B-B7F8C3589A6A}" presName="parTx" presStyleLbl="revTx" presStyleIdx="0" presStyleCnt="6">
        <dgm:presLayoutVars>
          <dgm:chMax val="0"/>
          <dgm:chPref val="0"/>
        </dgm:presLayoutVars>
      </dgm:prSet>
      <dgm:spPr/>
    </dgm:pt>
    <dgm:pt modelId="{6D69213C-16B0-4C82-9D6A-86F8140337F7}" type="pres">
      <dgm:prSet presAssocID="{F2040C2A-E19D-4864-910B-B7F8C3589A6A}" presName="txSpace" presStyleCnt="0"/>
      <dgm:spPr/>
    </dgm:pt>
    <dgm:pt modelId="{670DE411-1747-4AEF-AD59-3549549BFEC2}" type="pres">
      <dgm:prSet presAssocID="{F2040C2A-E19D-4864-910B-B7F8C3589A6A}" presName="desTx" presStyleLbl="revTx" presStyleIdx="1" presStyleCnt="6">
        <dgm:presLayoutVars/>
      </dgm:prSet>
      <dgm:spPr/>
    </dgm:pt>
    <dgm:pt modelId="{A075E900-90D4-4582-9088-86B458940B66}" type="pres">
      <dgm:prSet presAssocID="{F6405C38-3D11-4EC4-BEBD-830BEB6CA05D}" presName="sibTrans" presStyleCnt="0"/>
      <dgm:spPr/>
    </dgm:pt>
    <dgm:pt modelId="{0C757229-5812-40ED-9966-8E5D287A0DAF}" type="pres">
      <dgm:prSet presAssocID="{188EF44D-7B98-40E5-98F4-A9445BBDE1B9}" presName="compNode" presStyleCnt="0"/>
      <dgm:spPr/>
    </dgm:pt>
    <dgm:pt modelId="{8E040B63-01FF-4341-B7E7-E047621B35F7}" type="pres">
      <dgm:prSet presAssocID="{188EF44D-7B98-40E5-98F4-A9445BBDE1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ustomer Review"/>
        </a:ext>
      </dgm:extLst>
    </dgm:pt>
    <dgm:pt modelId="{E1A1C880-DF26-4122-80C6-1F5B697C931B}" type="pres">
      <dgm:prSet presAssocID="{188EF44D-7B98-40E5-98F4-A9445BBDE1B9}" presName="iconSpace" presStyleCnt="0"/>
      <dgm:spPr/>
    </dgm:pt>
    <dgm:pt modelId="{6541CB25-8118-4B66-951D-A1FB6FB22149}" type="pres">
      <dgm:prSet presAssocID="{188EF44D-7B98-40E5-98F4-A9445BBDE1B9}" presName="parTx" presStyleLbl="revTx" presStyleIdx="2" presStyleCnt="6">
        <dgm:presLayoutVars>
          <dgm:chMax val="0"/>
          <dgm:chPref val="0"/>
        </dgm:presLayoutVars>
      </dgm:prSet>
      <dgm:spPr/>
    </dgm:pt>
    <dgm:pt modelId="{279D0128-18C2-495A-92F1-F84244FD53E4}" type="pres">
      <dgm:prSet presAssocID="{188EF44D-7B98-40E5-98F4-A9445BBDE1B9}" presName="txSpace" presStyleCnt="0"/>
      <dgm:spPr/>
    </dgm:pt>
    <dgm:pt modelId="{B974F77C-27C8-42A2-998A-4C5EDB32696F}" type="pres">
      <dgm:prSet presAssocID="{188EF44D-7B98-40E5-98F4-A9445BBDE1B9}" presName="desTx" presStyleLbl="revTx" presStyleIdx="3" presStyleCnt="6">
        <dgm:presLayoutVars/>
      </dgm:prSet>
      <dgm:spPr/>
    </dgm:pt>
    <dgm:pt modelId="{BD3711AC-51BC-499E-91F3-BC3F72752E5B}" type="pres">
      <dgm:prSet presAssocID="{DFEC699C-884A-4C68-8D62-ABC733CEF0B9}" presName="sibTrans" presStyleCnt="0"/>
      <dgm:spPr/>
    </dgm:pt>
    <dgm:pt modelId="{30704EA1-28FE-455B-A3E6-1001803EF08A}" type="pres">
      <dgm:prSet presAssocID="{B63B325D-412E-445E-882B-EA828702A724}" presName="compNode" presStyleCnt="0"/>
      <dgm:spPr/>
    </dgm:pt>
    <dgm:pt modelId="{3387C336-D516-4F3E-B81C-C156A612892D}" type="pres">
      <dgm:prSet presAssocID="{B63B325D-412E-445E-882B-EA828702A7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3070F2AC-17DC-4351-8443-F4ECC00BF407}" type="pres">
      <dgm:prSet presAssocID="{B63B325D-412E-445E-882B-EA828702A724}" presName="iconSpace" presStyleCnt="0"/>
      <dgm:spPr/>
    </dgm:pt>
    <dgm:pt modelId="{480DDEA1-5524-4604-9872-3FD607B6B186}" type="pres">
      <dgm:prSet presAssocID="{B63B325D-412E-445E-882B-EA828702A724}" presName="parTx" presStyleLbl="revTx" presStyleIdx="4" presStyleCnt="6">
        <dgm:presLayoutVars>
          <dgm:chMax val="0"/>
          <dgm:chPref val="0"/>
        </dgm:presLayoutVars>
      </dgm:prSet>
      <dgm:spPr/>
    </dgm:pt>
    <dgm:pt modelId="{A184E5D5-D7FA-488B-9494-5A47A12C314A}" type="pres">
      <dgm:prSet presAssocID="{B63B325D-412E-445E-882B-EA828702A724}" presName="txSpace" presStyleCnt="0"/>
      <dgm:spPr/>
    </dgm:pt>
    <dgm:pt modelId="{A6649CFB-9052-442F-9C29-2F6BD735ED9A}" type="pres">
      <dgm:prSet presAssocID="{B63B325D-412E-445E-882B-EA828702A724}" presName="desTx" presStyleLbl="revTx" presStyleIdx="5" presStyleCnt="6">
        <dgm:presLayoutVars/>
      </dgm:prSet>
      <dgm:spPr/>
    </dgm:pt>
  </dgm:ptLst>
  <dgm:cxnLst>
    <dgm:cxn modelId="{D7495813-C82A-4E1B-9132-7F45061C0715}" type="presOf" srcId="{188EF44D-7B98-40E5-98F4-A9445BBDE1B9}" destId="{6541CB25-8118-4B66-951D-A1FB6FB22149}" srcOrd="0" destOrd="0" presId="urn:microsoft.com/office/officeart/2018/5/layout/CenteredIconLabelDescriptionList"/>
    <dgm:cxn modelId="{25FA3224-73BE-4723-83E9-CFF78EAD708F}" type="presOf" srcId="{765C964C-F1A6-4F84-A2F9-43837D8C00A6}" destId="{C8BAFAC7-591C-4F5A-B8AF-2CB42FCFE61B}" srcOrd="0" destOrd="0" presId="urn:microsoft.com/office/officeart/2018/5/layout/CenteredIconLabelDescriptionList"/>
    <dgm:cxn modelId="{0498BB65-2D89-4E5C-962D-046EF316D2D8}" type="presOf" srcId="{3B1FFB11-D7E8-460F-A120-4C73CBD9BEA7}" destId="{B974F77C-27C8-42A2-998A-4C5EDB32696F}" srcOrd="0" destOrd="0" presId="urn:microsoft.com/office/officeart/2018/5/layout/CenteredIconLabelDescriptionList"/>
    <dgm:cxn modelId="{7CD6A954-740D-49F3-8342-94A56B14EE25}" type="presOf" srcId="{F2040C2A-E19D-4864-910B-B7F8C3589A6A}" destId="{3C5CB603-02B0-45F4-8BDE-C06D741D24E7}" srcOrd="0" destOrd="0" presId="urn:microsoft.com/office/officeart/2018/5/layout/CenteredIconLabelDescriptionList"/>
    <dgm:cxn modelId="{8858E37E-06B1-41B4-9FBF-23E23220E74D}" srcId="{B63B325D-412E-445E-882B-EA828702A724}" destId="{FB2AFC49-A830-4B41-814E-882D881057E5}" srcOrd="0" destOrd="0" parTransId="{ED6A66A7-306D-47FA-9E8C-99875B6FBCE5}" sibTransId="{E7E2C49C-AA40-4B01-828D-0C4974234F29}"/>
    <dgm:cxn modelId="{81A6E38D-8824-44EE-8868-5385697C3BC8}" srcId="{765C964C-F1A6-4F84-A2F9-43837D8C00A6}" destId="{F2040C2A-E19D-4864-910B-B7F8C3589A6A}" srcOrd="0" destOrd="0" parTransId="{6CD9A093-2175-4D67-BDE3-E83D8AAF8C48}" sibTransId="{F6405C38-3D11-4EC4-BEBD-830BEB6CA05D}"/>
    <dgm:cxn modelId="{E1A141A3-5D2B-47D0-975B-50453EC8BFA2}" type="presOf" srcId="{B63B325D-412E-445E-882B-EA828702A724}" destId="{480DDEA1-5524-4604-9872-3FD607B6B186}" srcOrd="0" destOrd="0" presId="urn:microsoft.com/office/officeart/2018/5/layout/CenteredIconLabelDescriptionList"/>
    <dgm:cxn modelId="{4C823DA9-315D-4F75-92FE-FD071E8AF22B}" srcId="{F2040C2A-E19D-4864-910B-B7F8C3589A6A}" destId="{FA34502E-EC09-43B1-8CD0-68CDD627B94D}" srcOrd="0" destOrd="0" parTransId="{879369E4-7178-4D8C-98D6-CF2DED794DC2}" sibTransId="{9C9FF82D-9964-4936-9234-D515F85D3699}"/>
    <dgm:cxn modelId="{523B4CAD-1614-4600-90E4-6DBD87C1CE9A}" srcId="{765C964C-F1A6-4F84-A2F9-43837D8C00A6}" destId="{B63B325D-412E-445E-882B-EA828702A724}" srcOrd="2" destOrd="0" parTransId="{F2329E67-E8D4-4259-8E5B-BA06880D9C8D}" sibTransId="{955BCC70-9012-43D2-8F51-A1D65FB255E9}"/>
    <dgm:cxn modelId="{3DD9EFCF-6699-47E0-95DA-70B6700A213D}" srcId="{765C964C-F1A6-4F84-A2F9-43837D8C00A6}" destId="{188EF44D-7B98-40E5-98F4-A9445BBDE1B9}" srcOrd="1" destOrd="0" parTransId="{65FA60DF-1D25-407F-A4E6-3550DF4090E7}" sibTransId="{DFEC699C-884A-4C68-8D62-ABC733CEF0B9}"/>
    <dgm:cxn modelId="{D5C2D9D9-34DF-4EC3-B797-152BD0B17D0B}" type="presOf" srcId="{FB2AFC49-A830-4B41-814E-882D881057E5}" destId="{A6649CFB-9052-442F-9C29-2F6BD735ED9A}" srcOrd="0" destOrd="0" presId="urn:microsoft.com/office/officeart/2018/5/layout/CenteredIconLabelDescriptionList"/>
    <dgm:cxn modelId="{3B7F2ADA-6FA1-418F-A826-7231BB185E8D}" srcId="{188EF44D-7B98-40E5-98F4-A9445BBDE1B9}" destId="{3B1FFB11-D7E8-460F-A120-4C73CBD9BEA7}" srcOrd="0" destOrd="0" parTransId="{3B43C837-AB69-4017-ABA1-BFDB7AF5381C}" sibTransId="{F4AAA05C-107D-4E05-8112-3E776F02E4BE}"/>
    <dgm:cxn modelId="{3C612BF1-A837-4BBD-BA16-02DF464D9FE0}" type="presOf" srcId="{FA34502E-EC09-43B1-8CD0-68CDD627B94D}" destId="{670DE411-1747-4AEF-AD59-3549549BFEC2}" srcOrd="0" destOrd="0" presId="urn:microsoft.com/office/officeart/2018/5/layout/CenteredIconLabelDescriptionList"/>
    <dgm:cxn modelId="{94A054A3-1B1A-4337-B42B-C8D5F4592A1A}" type="presParOf" srcId="{C8BAFAC7-591C-4F5A-B8AF-2CB42FCFE61B}" destId="{48397CA6-AD37-4A72-BB38-A56300524040}" srcOrd="0" destOrd="0" presId="urn:microsoft.com/office/officeart/2018/5/layout/CenteredIconLabelDescriptionList"/>
    <dgm:cxn modelId="{E2471C08-04AA-4D07-8747-BEEFBA9044AB}" type="presParOf" srcId="{48397CA6-AD37-4A72-BB38-A56300524040}" destId="{FA3E7DE0-594A-4BCF-83C8-92FAA440EEFE}" srcOrd="0" destOrd="0" presId="urn:microsoft.com/office/officeart/2018/5/layout/CenteredIconLabelDescriptionList"/>
    <dgm:cxn modelId="{526692AA-8C90-4AE7-A239-5C94E200295C}" type="presParOf" srcId="{48397CA6-AD37-4A72-BB38-A56300524040}" destId="{ACE2E497-A98C-4204-A27A-AC6ED0D5C16D}" srcOrd="1" destOrd="0" presId="urn:microsoft.com/office/officeart/2018/5/layout/CenteredIconLabelDescriptionList"/>
    <dgm:cxn modelId="{EC3C9A02-2421-4F68-9096-72A620E4D73D}" type="presParOf" srcId="{48397CA6-AD37-4A72-BB38-A56300524040}" destId="{3C5CB603-02B0-45F4-8BDE-C06D741D24E7}" srcOrd="2" destOrd="0" presId="urn:microsoft.com/office/officeart/2018/5/layout/CenteredIconLabelDescriptionList"/>
    <dgm:cxn modelId="{789C2A34-3EF3-4A69-96F0-D423522E906E}" type="presParOf" srcId="{48397CA6-AD37-4A72-BB38-A56300524040}" destId="{6D69213C-16B0-4C82-9D6A-86F8140337F7}" srcOrd="3" destOrd="0" presId="urn:microsoft.com/office/officeart/2018/5/layout/CenteredIconLabelDescriptionList"/>
    <dgm:cxn modelId="{55BF73A6-8A1B-4E88-804F-8FFD55D5FC39}" type="presParOf" srcId="{48397CA6-AD37-4A72-BB38-A56300524040}" destId="{670DE411-1747-4AEF-AD59-3549549BFEC2}" srcOrd="4" destOrd="0" presId="urn:microsoft.com/office/officeart/2018/5/layout/CenteredIconLabelDescriptionList"/>
    <dgm:cxn modelId="{C0708BBD-E85F-4882-A906-1FB66918979E}" type="presParOf" srcId="{C8BAFAC7-591C-4F5A-B8AF-2CB42FCFE61B}" destId="{A075E900-90D4-4582-9088-86B458940B66}" srcOrd="1" destOrd="0" presId="urn:microsoft.com/office/officeart/2018/5/layout/CenteredIconLabelDescriptionList"/>
    <dgm:cxn modelId="{16E67D09-F001-423A-95F9-B2171E80C75A}" type="presParOf" srcId="{C8BAFAC7-591C-4F5A-B8AF-2CB42FCFE61B}" destId="{0C757229-5812-40ED-9966-8E5D287A0DAF}" srcOrd="2" destOrd="0" presId="urn:microsoft.com/office/officeart/2018/5/layout/CenteredIconLabelDescriptionList"/>
    <dgm:cxn modelId="{23A902DA-6261-4867-956D-41DBAB251057}" type="presParOf" srcId="{0C757229-5812-40ED-9966-8E5D287A0DAF}" destId="{8E040B63-01FF-4341-B7E7-E047621B35F7}" srcOrd="0" destOrd="0" presId="urn:microsoft.com/office/officeart/2018/5/layout/CenteredIconLabelDescriptionList"/>
    <dgm:cxn modelId="{9127D35E-4284-41C3-8E9C-5BFFFF28CFE2}" type="presParOf" srcId="{0C757229-5812-40ED-9966-8E5D287A0DAF}" destId="{E1A1C880-DF26-4122-80C6-1F5B697C931B}" srcOrd="1" destOrd="0" presId="urn:microsoft.com/office/officeart/2018/5/layout/CenteredIconLabelDescriptionList"/>
    <dgm:cxn modelId="{5BEE4BF1-F51F-45CB-A8EF-95165506E3B3}" type="presParOf" srcId="{0C757229-5812-40ED-9966-8E5D287A0DAF}" destId="{6541CB25-8118-4B66-951D-A1FB6FB22149}" srcOrd="2" destOrd="0" presId="urn:microsoft.com/office/officeart/2018/5/layout/CenteredIconLabelDescriptionList"/>
    <dgm:cxn modelId="{33A01B37-CE2F-4EA9-89EE-4C396F42C174}" type="presParOf" srcId="{0C757229-5812-40ED-9966-8E5D287A0DAF}" destId="{279D0128-18C2-495A-92F1-F84244FD53E4}" srcOrd="3" destOrd="0" presId="urn:microsoft.com/office/officeart/2018/5/layout/CenteredIconLabelDescriptionList"/>
    <dgm:cxn modelId="{631ECD4F-1856-4995-B9F5-494B90652D00}" type="presParOf" srcId="{0C757229-5812-40ED-9966-8E5D287A0DAF}" destId="{B974F77C-27C8-42A2-998A-4C5EDB32696F}" srcOrd="4" destOrd="0" presId="urn:microsoft.com/office/officeart/2018/5/layout/CenteredIconLabelDescriptionList"/>
    <dgm:cxn modelId="{B3830F44-AB71-401A-A67E-5B431B4BB7E0}" type="presParOf" srcId="{C8BAFAC7-591C-4F5A-B8AF-2CB42FCFE61B}" destId="{BD3711AC-51BC-499E-91F3-BC3F72752E5B}" srcOrd="3" destOrd="0" presId="urn:microsoft.com/office/officeart/2018/5/layout/CenteredIconLabelDescriptionList"/>
    <dgm:cxn modelId="{C991A828-243D-4EFD-8D5A-967B864E3C23}" type="presParOf" srcId="{C8BAFAC7-591C-4F5A-B8AF-2CB42FCFE61B}" destId="{30704EA1-28FE-455B-A3E6-1001803EF08A}" srcOrd="4" destOrd="0" presId="urn:microsoft.com/office/officeart/2018/5/layout/CenteredIconLabelDescriptionList"/>
    <dgm:cxn modelId="{B8DC4136-B26A-4933-8ED4-821EAFBAD9C4}" type="presParOf" srcId="{30704EA1-28FE-455B-A3E6-1001803EF08A}" destId="{3387C336-D516-4F3E-B81C-C156A612892D}" srcOrd="0" destOrd="0" presId="urn:microsoft.com/office/officeart/2018/5/layout/CenteredIconLabelDescriptionList"/>
    <dgm:cxn modelId="{815EAA77-8B12-4284-ABB9-F74EF33BF0CE}" type="presParOf" srcId="{30704EA1-28FE-455B-A3E6-1001803EF08A}" destId="{3070F2AC-17DC-4351-8443-F4ECC00BF407}" srcOrd="1" destOrd="0" presId="urn:microsoft.com/office/officeart/2018/5/layout/CenteredIconLabelDescriptionList"/>
    <dgm:cxn modelId="{65BF35E9-1B64-448C-889D-997AE3BD2EC4}" type="presParOf" srcId="{30704EA1-28FE-455B-A3E6-1001803EF08A}" destId="{480DDEA1-5524-4604-9872-3FD607B6B186}" srcOrd="2" destOrd="0" presId="urn:microsoft.com/office/officeart/2018/5/layout/CenteredIconLabelDescriptionList"/>
    <dgm:cxn modelId="{F124B66F-8FD0-4AD3-9216-68F561A13AAE}" type="presParOf" srcId="{30704EA1-28FE-455B-A3E6-1001803EF08A}" destId="{A184E5D5-D7FA-488B-9494-5A47A12C314A}" srcOrd="3" destOrd="0" presId="urn:microsoft.com/office/officeart/2018/5/layout/CenteredIconLabelDescriptionList"/>
    <dgm:cxn modelId="{80527348-E4C7-4888-A961-FEB04A7B092F}" type="presParOf" srcId="{30704EA1-28FE-455B-A3E6-1001803EF08A}" destId="{A6649CFB-9052-442F-9C29-2F6BD735ED9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9F4C5F-F059-4F74-9FDF-BFD77A99BD4D}"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FB6701A3-1F99-40A1-A4B9-5DE229B0A519}">
      <dgm:prSet/>
      <dgm:spPr/>
      <dgm:t>
        <a:bodyPr/>
        <a:lstStyle/>
        <a:p>
          <a:pPr>
            <a:lnSpc>
              <a:spcPct val="100000"/>
            </a:lnSpc>
            <a:defRPr b="1"/>
          </a:pPr>
          <a:r>
            <a:rPr lang="en-US"/>
            <a:t>Designing flight deck</a:t>
          </a:r>
        </a:p>
      </dgm:t>
    </dgm:pt>
    <dgm:pt modelId="{4B1A8C47-99B9-4BBF-8A2E-FC751FEC0BDD}" type="parTrans" cxnId="{94764E42-D14A-432D-A669-B0FC4F0B4CCC}">
      <dgm:prSet/>
      <dgm:spPr/>
      <dgm:t>
        <a:bodyPr/>
        <a:lstStyle/>
        <a:p>
          <a:endParaRPr lang="en-US"/>
        </a:p>
      </dgm:t>
    </dgm:pt>
    <dgm:pt modelId="{1B1E97E9-5DFC-49E9-A706-B49C0377A30F}" type="sibTrans" cxnId="{94764E42-D14A-432D-A669-B0FC4F0B4CCC}">
      <dgm:prSet/>
      <dgm:spPr/>
      <dgm:t>
        <a:bodyPr/>
        <a:lstStyle/>
        <a:p>
          <a:endParaRPr lang="en-US"/>
        </a:p>
      </dgm:t>
    </dgm:pt>
    <dgm:pt modelId="{3DF28BD8-14AA-4146-82C3-A67AC812AEBE}">
      <dgm:prSet/>
      <dgm:spPr/>
      <dgm:t>
        <a:bodyPr/>
        <a:lstStyle/>
        <a:p>
          <a:pPr>
            <a:lnSpc>
              <a:spcPct val="100000"/>
            </a:lnSpc>
            <a:defRPr b="1"/>
          </a:pPr>
          <a:r>
            <a:rPr lang="en-US"/>
            <a:t>Utilize image processing algorithm</a:t>
          </a:r>
        </a:p>
      </dgm:t>
    </dgm:pt>
    <dgm:pt modelId="{30A69259-EEE8-4AE6-8168-DA540369F91B}" type="parTrans" cxnId="{121FD08B-D545-40CE-8E5B-3EBADC191A7C}">
      <dgm:prSet/>
      <dgm:spPr/>
      <dgm:t>
        <a:bodyPr/>
        <a:lstStyle/>
        <a:p>
          <a:endParaRPr lang="en-US"/>
        </a:p>
      </dgm:t>
    </dgm:pt>
    <dgm:pt modelId="{EFB2C262-E211-47A3-83DB-A1DF2AB4ED9E}" type="sibTrans" cxnId="{121FD08B-D545-40CE-8E5B-3EBADC191A7C}">
      <dgm:prSet/>
      <dgm:spPr/>
      <dgm:t>
        <a:bodyPr/>
        <a:lstStyle/>
        <a:p>
          <a:endParaRPr lang="en-US"/>
        </a:p>
      </dgm:t>
    </dgm:pt>
    <dgm:pt modelId="{F2637595-5652-42E2-B73B-EBAA0A9A855B}">
      <dgm:prSet/>
      <dgm:spPr/>
      <dgm:t>
        <a:bodyPr/>
        <a:lstStyle/>
        <a:p>
          <a:pPr>
            <a:lnSpc>
              <a:spcPct val="100000"/>
            </a:lnSpc>
            <a:defRPr b="1"/>
          </a:pPr>
          <a:r>
            <a:rPr lang="en-US"/>
            <a:t>Communication to controller</a:t>
          </a:r>
        </a:p>
      </dgm:t>
    </dgm:pt>
    <dgm:pt modelId="{90212621-E485-45AF-B3B8-F576363E577F}" type="parTrans" cxnId="{DB54F26C-152B-465C-AE00-06187B0CDA99}">
      <dgm:prSet/>
      <dgm:spPr/>
      <dgm:t>
        <a:bodyPr/>
        <a:lstStyle/>
        <a:p>
          <a:endParaRPr lang="en-US"/>
        </a:p>
      </dgm:t>
    </dgm:pt>
    <dgm:pt modelId="{B37508FF-DBEC-4489-B1B4-04295B371BA8}" type="sibTrans" cxnId="{DB54F26C-152B-465C-AE00-06187B0CDA99}">
      <dgm:prSet/>
      <dgm:spPr/>
      <dgm:t>
        <a:bodyPr/>
        <a:lstStyle/>
        <a:p>
          <a:endParaRPr lang="en-US"/>
        </a:p>
      </dgm:t>
    </dgm:pt>
    <dgm:pt modelId="{F852404F-38A4-4D4B-8561-6C8E06E1A535}">
      <dgm:prSet/>
      <dgm:spPr/>
      <dgm:t>
        <a:bodyPr/>
        <a:lstStyle/>
        <a:p>
          <a:pPr>
            <a:lnSpc>
              <a:spcPct val="100000"/>
            </a:lnSpc>
            <a:defRPr b="1"/>
          </a:pPr>
          <a:r>
            <a:rPr lang="en-US"/>
            <a:t>Camera feed in Gazebo</a:t>
          </a:r>
        </a:p>
      </dgm:t>
    </dgm:pt>
    <dgm:pt modelId="{EA30F928-DA89-4336-889E-60DFC131934B}" type="parTrans" cxnId="{266269B2-1580-4B3D-A73F-2AD31EAF736B}">
      <dgm:prSet/>
      <dgm:spPr/>
      <dgm:t>
        <a:bodyPr/>
        <a:lstStyle/>
        <a:p>
          <a:endParaRPr lang="en-US"/>
        </a:p>
      </dgm:t>
    </dgm:pt>
    <dgm:pt modelId="{D3C94AAB-07DA-4DDB-BC62-BB18B2342A32}" type="sibTrans" cxnId="{266269B2-1580-4B3D-A73F-2AD31EAF736B}">
      <dgm:prSet/>
      <dgm:spPr/>
      <dgm:t>
        <a:bodyPr/>
        <a:lstStyle/>
        <a:p>
          <a:endParaRPr lang="en-US"/>
        </a:p>
      </dgm:t>
    </dgm:pt>
    <dgm:pt modelId="{69FBA965-EF57-4811-BD42-A4168807043A}">
      <dgm:prSet/>
      <dgm:spPr/>
      <dgm:t>
        <a:bodyPr/>
        <a:lstStyle/>
        <a:p>
          <a:pPr>
            <a:lnSpc>
              <a:spcPct val="100000"/>
            </a:lnSpc>
            <a:defRPr b="1"/>
          </a:pPr>
          <a:r>
            <a:rPr lang="en-US"/>
            <a:t>Raspberry Pi Setup</a:t>
          </a:r>
        </a:p>
      </dgm:t>
    </dgm:pt>
    <dgm:pt modelId="{4172A20C-A685-4EA7-B96E-2304CA90F6DC}" type="parTrans" cxnId="{D05B65E2-AFC3-4E9C-AFD1-3663E4B789A9}">
      <dgm:prSet/>
      <dgm:spPr/>
      <dgm:t>
        <a:bodyPr/>
        <a:lstStyle/>
        <a:p>
          <a:endParaRPr lang="en-US"/>
        </a:p>
      </dgm:t>
    </dgm:pt>
    <dgm:pt modelId="{B69CDD6F-1C9D-4225-AD70-6E8119782776}" type="sibTrans" cxnId="{D05B65E2-AFC3-4E9C-AFD1-3663E4B789A9}">
      <dgm:prSet/>
      <dgm:spPr/>
      <dgm:t>
        <a:bodyPr/>
        <a:lstStyle/>
        <a:p>
          <a:endParaRPr lang="en-US"/>
        </a:p>
      </dgm:t>
    </dgm:pt>
    <dgm:pt modelId="{CDF0BB6D-F736-469F-9675-0A811C5A58C0}">
      <dgm:prSet/>
      <dgm:spPr/>
      <dgm:t>
        <a:bodyPr/>
        <a:lstStyle/>
        <a:p>
          <a:pPr>
            <a:lnSpc>
              <a:spcPct val="100000"/>
            </a:lnSpc>
          </a:pPr>
          <a:r>
            <a:rPr lang="en-US"/>
            <a:t>Stream to QGroundControl</a:t>
          </a:r>
        </a:p>
      </dgm:t>
    </dgm:pt>
    <dgm:pt modelId="{4AF76AE9-A1A1-43AE-8FDD-5BB1A23AE38C}" type="parTrans" cxnId="{9C602D87-3FC1-4CB7-A160-D60B042448D8}">
      <dgm:prSet/>
      <dgm:spPr/>
      <dgm:t>
        <a:bodyPr/>
        <a:lstStyle/>
        <a:p>
          <a:endParaRPr lang="en-US"/>
        </a:p>
      </dgm:t>
    </dgm:pt>
    <dgm:pt modelId="{A560D72F-9710-48E7-9F2D-15173D15A7A9}" type="sibTrans" cxnId="{9C602D87-3FC1-4CB7-A160-D60B042448D8}">
      <dgm:prSet/>
      <dgm:spPr/>
      <dgm:t>
        <a:bodyPr/>
        <a:lstStyle/>
        <a:p>
          <a:endParaRPr lang="en-US"/>
        </a:p>
      </dgm:t>
    </dgm:pt>
    <dgm:pt modelId="{097DDF70-E06E-4A59-B091-4310C9E9FB51}">
      <dgm:prSet/>
      <dgm:spPr/>
      <dgm:t>
        <a:bodyPr/>
        <a:lstStyle/>
        <a:p>
          <a:pPr>
            <a:lnSpc>
              <a:spcPct val="100000"/>
            </a:lnSpc>
          </a:pPr>
          <a:r>
            <a:rPr lang="en-US"/>
            <a:t>OpenCV on Pi</a:t>
          </a:r>
        </a:p>
      </dgm:t>
    </dgm:pt>
    <dgm:pt modelId="{8B07DD7D-8469-413E-AEA9-178D3082693B}" type="parTrans" cxnId="{9EF182F4-06A5-4689-BFFF-45B176AB90DB}">
      <dgm:prSet/>
      <dgm:spPr/>
      <dgm:t>
        <a:bodyPr/>
        <a:lstStyle/>
        <a:p>
          <a:endParaRPr lang="en-US"/>
        </a:p>
      </dgm:t>
    </dgm:pt>
    <dgm:pt modelId="{778B9172-E914-4A33-8B22-9C93BC11FD97}" type="sibTrans" cxnId="{9EF182F4-06A5-4689-BFFF-45B176AB90DB}">
      <dgm:prSet/>
      <dgm:spPr/>
      <dgm:t>
        <a:bodyPr/>
        <a:lstStyle/>
        <a:p>
          <a:endParaRPr lang="en-US"/>
        </a:p>
      </dgm:t>
    </dgm:pt>
    <dgm:pt modelId="{8D9620F4-27CE-4FCF-A1A1-BB36FD1FA880}" type="pres">
      <dgm:prSet presAssocID="{B09F4C5F-F059-4F74-9FDF-BFD77A99BD4D}" presName="root" presStyleCnt="0">
        <dgm:presLayoutVars>
          <dgm:dir/>
          <dgm:resizeHandles val="exact"/>
        </dgm:presLayoutVars>
      </dgm:prSet>
      <dgm:spPr/>
    </dgm:pt>
    <dgm:pt modelId="{DF547C75-E807-49BE-B8C8-22E4CAC9864C}" type="pres">
      <dgm:prSet presAssocID="{FB6701A3-1F99-40A1-A4B9-5DE229B0A519}" presName="compNode" presStyleCnt="0"/>
      <dgm:spPr/>
    </dgm:pt>
    <dgm:pt modelId="{FD5E4CF6-38F1-4EBA-B9B5-4C24A6B4194B}" type="pres">
      <dgm:prSet presAssocID="{FB6701A3-1F99-40A1-A4B9-5DE229B0A51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icopter"/>
        </a:ext>
      </dgm:extLst>
    </dgm:pt>
    <dgm:pt modelId="{25471612-31E0-4860-9AAB-A76248AC0D5D}" type="pres">
      <dgm:prSet presAssocID="{FB6701A3-1F99-40A1-A4B9-5DE229B0A519}" presName="iconSpace" presStyleCnt="0"/>
      <dgm:spPr/>
    </dgm:pt>
    <dgm:pt modelId="{AD7F6EA4-CB67-4ADA-82EA-7B17D31BBE7C}" type="pres">
      <dgm:prSet presAssocID="{FB6701A3-1F99-40A1-A4B9-5DE229B0A519}" presName="parTx" presStyleLbl="revTx" presStyleIdx="0" presStyleCnt="10">
        <dgm:presLayoutVars>
          <dgm:chMax val="0"/>
          <dgm:chPref val="0"/>
        </dgm:presLayoutVars>
      </dgm:prSet>
      <dgm:spPr/>
    </dgm:pt>
    <dgm:pt modelId="{55BA2ACE-3927-42CE-8899-B8ECAFB5C222}" type="pres">
      <dgm:prSet presAssocID="{FB6701A3-1F99-40A1-A4B9-5DE229B0A519}" presName="txSpace" presStyleCnt="0"/>
      <dgm:spPr/>
    </dgm:pt>
    <dgm:pt modelId="{A8988C47-595F-46CC-AFA5-1B9325EB9258}" type="pres">
      <dgm:prSet presAssocID="{FB6701A3-1F99-40A1-A4B9-5DE229B0A519}" presName="desTx" presStyleLbl="revTx" presStyleIdx="1" presStyleCnt="10">
        <dgm:presLayoutVars/>
      </dgm:prSet>
      <dgm:spPr/>
    </dgm:pt>
    <dgm:pt modelId="{066B2F5A-4078-4A06-AB6D-F896798E3955}" type="pres">
      <dgm:prSet presAssocID="{1B1E97E9-5DFC-49E9-A706-B49C0377A30F}" presName="sibTrans" presStyleCnt="0"/>
      <dgm:spPr/>
    </dgm:pt>
    <dgm:pt modelId="{34D6A886-F96C-4D1D-AAD5-3E1488042A8E}" type="pres">
      <dgm:prSet presAssocID="{3DF28BD8-14AA-4146-82C3-A67AC812AEBE}" presName="compNode" presStyleCnt="0"/>
      <dgm:spPr/>
    </dgm:pt>
    <dgm:pt modelId="{33194245-0269-41EF-AFBA-7D251F82B976}" type="pres">
      <dgm:prSet presAssocID="{3DF28BD8-14AA-4146-82C3-A67AC812AEB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B5B9AE91-3CCB-4C50-A414-DBDE0D4B67F5}" type="pres">
      <dgm:prSet presAssocID="{3DF28BD8-14AA-4146-82C3-A67AC812AEBE}" presName="iconSpace" presStyleCnt="0"/>
      <dgm:spPr/>
    </dgm:pt>
    <dgm:pt modelId="{15F093E5-6DC7-4E4A-B82E-25078BFAAB65}" type="pres">
      <dgm:prSet presAssocID="{3DF28BD8-14AA-4146-82C3-A67AC812AEBE}" presName="parTx" presStyleLbl="revTx" presStyleIdx="2" presStyleCnt="10">
        <dgm:presLayoutVars>
          <dgm:chMax val="0"/>
          <dgm:chPref val="0"/>
        </dgm:presLayoutVars>
      </dgm:prSet>
      <dgm:spPr/>
    </dgm:pt>
    <dgm:pt modelId="{E6267FEA-A50C-4671-9A8A-9916CC08C797}" type="pres">
      <dgm:prSet presAssocID="{3DF28BD8-14AA-4146-82C3-A67AC812AEBE}" presName="txSpace" presStyleCnt="0"/>
      <dgm:spPr/>
    </dgm:pt>
    <dgm:pt modelId="{8D1C5820-97CD-428A-AC57-0021CFA7221B}" type="pres">
      <dgm:prSet presAssocID="{3DF28BD8-14AA-4146-82C3-A67AC812AEBE}" presName="desTx" presStyleLbl="revTx" presStyleIdx="3" presStyleCnt="10">
        <dgm:presLayoutVars/>
      </dgm:prSet>
      <dgm:spPr/>
    </dgm:pt>
    <dgm:pt modelId="{9A3C6C05-9FB8-4391-A650-CD729AD958E8}" type="pres">
      <dgm:prSet presAssocID="{EFB2C262-E211-47A3-83DB-A1DF2AB4ED9E}" presName="sibTrans" presStyleCnt="0"/>
      <dgm:spPr/>
    </dgm:pt>
    <dgm:pt modelId="{4EB1D5F4-2DDE-4B17-A384-6194AC971CF0}" type="pres">
      <dgm:prSet presAssocID="{F2637595-5652-42E2-B73B-EBAA0A9A855B}" presName="compNode" presStyleCnt="0"/>
      <dgm:spPr/>
    </dgm:pt>
    <dgm:pt modelId="{D33A69CF-625C-4E0E-A875-BD10C6515E5B}" type="pres">
      <dgm:prSet presAssocID="{F2637595-5652-42E2-B73B-EBAA0A9A855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CC5C0B91-8CD6-4BA5-9987-4D3C1337226F}" type="pres">
      <dgm:prSet presAssocID="{F2637595-5652-42E2-B73B-EBAA0A9A855B}" presName="iconSpace" presStyleCnt="0"/>
      <dgm:spPr/>
    </dgm:pt>
    <dgm:pt modelId="{01A36727-D792-4D88-8AA3-428897FA41E6}" type="pres">
      <dgm:prSet presAssocID="{F2637595-5652-42E2-B73B-EBAA0A9A855B}" presName="parTx" presStyleLbl="revTx" presStyleIdx="4" presStyleCnt="10">
        <dgm:presLayoutVars>
          <dgm:chMax val="0"/>
          <dgm:chPref val="0"/>
        </dgm:presLayoutVars>
      </dgm:prSet>
      <dgm:spPr/>
    </dgm:pt>
    <dgm:pt modelId="{4F270B6F-0477-4394-BA0C-A5E7B33D7984}" type="pres">
      <dgm:prSet presAssocID="{F2637595-5652-42E2-B73B-EBAA0A9A855B}" presName="txSpace" presStyleCnt="0"/>
      <dgm:spPr/>
    </dgm:pt>
    <dgm:pt modelId="{E46601CD-1226-48EF-BB97-7327B1DB68AF}" type="pres">
      <dgm:prSet presAssocID="{F2637595-5652-42E2-B73B-EBAA0A9A855B}" presName="desTx" presStyleLbl="revTx" presStyleIdx="5" presStyleCnt="10">
        <dgm:presLayoutVars/>
      </dgm:prSet>
      <dgm:spPr/>
    </dgm:pt>
    <dgm:pt modelId="{FF6DF1E5-F100-49C7-8F9D-CB9573112840}" type="pres">
      <dgm:prSet presAssocID="{B37508FF-DBEC-4489-B1B4-04295B371BA8}" presName="sibTrans" presStyleCnt="0"/>
      <dgm:spPr/>
    </dgm:pt>
    <dgm:pt modelId="{F46FECD3-B0C5-4DDC-A8D4-14D6EC260BD7}" type="pres">
      <dgm:prSet presAssocID="{F852404F-38A4-4D4B-8561-6C8E06E1A535}" presName="compNode" presStyleCnt="0"/>
      <dgm:spPr/>
    </dgm:pt>
    <dgm:pt modelId="{D92FEDDB-0BB8-4D27-835A-29CDDD2D8CE8}" type="pres">
      <dgm:prSet presAssocID="{F852404F-38A4-4D4B-8561-6C8E06E1A53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Video camera"/>
        </a:ext>
      </dgm:extLst>
    </dgm:pt>
    <dgm:pt modelId="{3F15E834-AB7F-45BC-BEC9-21F3B7C8161F}" type="pres">
      <dgm:prSet presAssocID="{F852404F-38A4-4D4B-8561-6C8E06E1A535}" presName="iconSpace" presStyleCnt="0"/>
      <dgm:spPr/>
    </dgm:pt>
    <dgm:pt modelId="{CB1526E2-4CAE-4A08-9BF7-35EE4849FC2A}" type="pres">
      <dgm:prSet presAssocID="{F852404F-38A4-4D4B-8561-6C8E06E1A535}" presName="parTx" presStyleLbl="revTx" presStyleIdx="6" presStyleCnt="10">
        <dgm:presLayoutVars>
          <dgm:chMax val="0"/>
          <dgm:chPref val="0"/>
        </dgm:presLayoutVars>
      </dgm:prSet>
      <dgm:spPr/>
    </dgm:pt>
    <dgm:pt modelId="{F4F01571-C6AF-4080-BBB2-39C2B6DE3DBF}" type="pres">
      <dgm:prSet presAssocID="{F852404F-38A4-4D4B-8561-6C8E06E1A535}" presName="txSpace" presStyleCnt="0"/>
      <dgm:spPr/>
    </dgm:pt>
    <dgm:pt modelId="{451BB258-7F56-40E5-9822-C94B9C8F4844}" type="pres">
      <dgm:prSet presAssocID="{F852404F-38A4-4D4B-8561-6C8E06E1A535}" presName="desTx" presStyleLbl="revTx" presStyleIdx="7" presStyleCnt="10">
        <dgm:presLayoutVars/>
      </dgm:prSet>
      <dgm:spPr/>
    </dgm:pt>
    <dgm:pt modelId="{3EB8F5F9-7DA9-4D33-BC37-76EFCED7E58B}" type="pres">
      <dgm:prSet presAssocID="{D3C94AAB-07DA-4DDB-BC62-BB18B2342A32}" presName="sibTrans" presStyleCnt="0"/>
      <dgm:spPr/>
    </dgm:pt>
    <dgm:pt modelId="{D08D25A1-50D1-420B-926D-D3489631FBBF}" type="pres">
      <dgm:prSet presAssocID="{69FBA965-EF57-4811-BD42-A4168807043A}" presName="compNode" presStyleCnt="0"/>
      <dgm:spPr/>
    </dgm:pt>
    <dgm:pt modelId="{E91FC718-73BC-46BE-B2A5-F9963439D9D0}" type="pres">
      <dgm:prSet presAssocID="{69FBA965-EF57-4811-BD42-A416880704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1E37EEFC-DF53-462C-9CDE-7F54859BB98D}" type="pres">
      <dgm:prSet presAssocID="{69FBA965-EF57-4811-BD42-A4168807043A}" presName="iconSpace" presStyleCnt="0"/>
      <dgm:spPr/>
    </dgm:pt>
    <dgm:pt modelId="{50B868B4-9A72-476F-ACD6-9B609E7F62C4}" type="pres">
      <dgm:prSet presAssocID="{69FBA965-EF57-4811-BD42-A4168807043A}" presName="parTx" presStyleLbl="revTx" presStyleIdx="8" presStyleCnt="10">
        <dgm:presLayoutVars>
          <dgm:chMax val="0"/>
          <dgm:chPref val="0"/>
        </dgm:presLayoutVars>
      </dgm:prSet>
      <dgm:spPr/>
    </dgm:pt>
    <dgm:pt modelId="{EACEC2AA-5C09-4200-B011-E1CF0742F300}" type="pres">
      <dgm:prSet presAssocID="{69FBA965-EF57-4811-BD42-A4168807043A}" presName="txSpace" presStyleCnt="0"/>
      <dgm:spPr/>
    </dgm:pt>
    <dgm:pt modelId="{8F9038B8-3ED5-4891-80BE-7236AF599D0A}" type="pres">
      <dgm:prSet presAssocID="{69FBA965-EF57-4811-BD42-A4168807043A}" presName="desTx" presStyleLbl="revTx" presStyleIdx="9" presStyleCnt="10">
        <dgm:presLayoutVars/>
      </dgm:prSet>
      <dgm:spPr/>
    </dgm:pt>
  </dgm:ptLst>
  <dgm:cxnLst>
    <dgm:cxn modelId="{63827B0F-456F-4ED5-A1A7-CC09F3A6A729}" type="presOf" srcId="{F2637595-5652-42E2-B73B-EBAA0A9A855B}" destId="{01A36727-D792-4D88-8AA3-428897FA41E6}" srcOrd="0" destOrd="0" presId="urn:microsoft.com/office/officeart/2018/5/layout/CenteredIconLabelDescriptionList"/>
    <dgm:cxn modelId="{94764E42-D14A-432D-A669-B0FC4F0B4CCC}" srcId="{B09F4C5F-F059-4F74-9FDF-BFD77A99BD4D}" destId="{FB6701A3-1F99-40A1-A4B9-5DE229B0A519}" srcOrd="0" destOrd="0" parTransId="{4B1A8C47-99B9-4BBF-8A2E-FC751FEC0BDD}" sibTransId="{1B1E97E9-5DFC-49E9-A706-B49C0377A30F}"/>
    <dgm:cxn modelId="{DB54F26C-152B-465C-AE00-06187B0CDA99}" srcId="{B09F4C5F-F059-4F74-9FDF-BFD77A99BD4D}" destId="{F2637595-5652-42E2-B73B-EBAA0A9A855B}" srcOrd="2" destOrd="0" parTransId="{90212621-E485-45AF-B3B8-F576363E577F}" sibTransId="{B37508FF-DBEC-4489-B1B4-04295B371BA8}"/>
    <dgm:cxn modelId="{A195E54D-1E9A-4AD2-ACE0-B74B8CCEF0E5}" type="presOf" srcId="{FB6701A3-1F99-40A1-A4B9-5DE229B0A519}" destId="{AD7F6EA4-CB67-4ADA-82EA-7B17D31BBE7C}" srcOrd="0" destOrd="0" presId="urn:microsoft.com/office/officeart/2018/5/layout/CenteredIconLabelDescriptionList"/>
    <dgm:cxn modelId="{18AAFE59-89E7-4E83-82F6-8DEFBB0DFA7A}" type="presOf" srcId="{69FBA965-EF57-4811-BD42-A4168807043A}" destId="{50B868B4-9A72-476F-ACD6-9B609E7F62C4}" srcOrd="0" destOrd="0" presId="urn:microsoft.com/office/officeart/2018/5/layout/CenteredIconLabelDescriptionList"/>
    <dgm:cxn modelId="{9C602D87-3FC1-4CB7-A160-D60B042448D8}" srcId="{69FBA965-EF57-4811-BD42-A4168807043A}" destId="{CDF0BB6D-F736-469F-9675-0A811C5A58C0}" srcOrd="0" destOrd="0" parTransId="{4AF76AE9-A1A1-43AE-8FDD-5BB1A23AE38C}" sibTransId="{A560D72F-9710-48E7-9F2D-15173D15A7A9}"/>
    <dgm:cxn modelId="{121FD08B-D545-40CE-8E5B-3EBADC191A7C}" srcId="{B09F4C5F-F059-4F74-9FDF-BFD77A99BD4D}" destId="{3DF28BD8-14AA-4146-82C3-A67AC812AEBE}" srcOrd="1" destOrd="0" parTransId="{30A69259-EEE8-4AE6-8168-DA540369F91B}" sibTransId="{EFB2C262-E211-47A3-83DB-A1DF2AB4ED9E}"/>
    <dgm:cxn modelId="{B3994694-551F-4985-B8CC-186A6EB1B9CF}" type="presOf" srcId="{B09F4C5F-F059-4F74-9FDF-BFD77A99BD4D}" destId="{8D9620F4-27CE-4FCF-A1A1-BB36FD1FA880}" srcOrd="0" destOrd="0" presId="urn:microsoft.com/office/officeart/2018/5/layout/CenteredIconLabelDescriptionList"/>
    <dgm:cxn modelId="{0A166596-8037-494D-8021-A50A13856A9E}" type="presOf" srcId="{CDF0BB6D-F736-469F-9675-0A811C5A58C0}" destId="{8F9038B8-3ED5-4891-80BE-7236AF599D0A}" srcOrd="0" destOrd="0" presId="urn:microsoft.com/office/officeart/2018/5/layout/CenteredIconLabelDescriptionList"/>
    <dgm:cxn modelId="{266269B2-1580-4B3D-A73F-2AD31EAF736B}" srcId="{B09F4C5F-F059-4F74-9FDF-BFD77A99BD4D}" destId="{F852404F-38A4-4D4B-8561-6C8E06E1A535}" srcOrd="3" destOrd="0" parTransId="{EA30F928-DA89-4336-889E-60DFC131934B}" sibTransId="{D3C94AAB-07DA-4DDB-BC62-BB18B2342A32}"/>
    <dgm:cxn modelId="{83F9C7B2-646B-4806-BD2C-90C7012023A9}" type="presOf" srcId="{3DF28BD8-14AA-4146-82C3-A67AC812AEBE}" destId="{15F093E5-6DC7-4E4A-B82E-25078BFAAB65}" srcOrd="0" destOrd="0" presId="urn:microsoft.com/office/officeart/2018/5/layout/CenteredIconLabelDescriptionList"/>
    <dgm:cxn modelId="{CC82CBC2-0125-45ED-8332-B0B66635DD76}" type="presOf" srcId="{F852404F-38A4-4D4B-8561-6C8E06E1A535}" destId="{CB1526E2-4CAE-4A08-9BF7-35EE4849FC2A}" srcOrd="0" destOrd="0" presId="urn:microsoft.com/office/officeart/2018/5/layout/CenteredIconLabelDescriptionList"/>
    <dgm:cxn modelId="{FFFA98C8-A279-4285-9EA5-AED74BDADF4A}" type="presOf" srcId="{097DDF70-E06E-4A59-B091-4310C9E9FB51}" destId="{8F9038B8-3ED5-4891-80BE-7236AF599D0A}" srcOrd="0" destOrd="1" presId="urn:microsoft.com/office/officeart/2018/5/layout/CenteredIconLabelDescriptionList"/>
    <dgm:cxn modelId="{D05B65E2-AFC3-4E9C-AFD1-3663E4B789A9}" srcId="{B09F4C5F-F059-4F74-9FDF-BFD77A99BD4D}" destId="{69FBA965-EF57-4811-BD42-A4168807043A}" srcOrd="4" destOrd="0" parTransId="{4172A20C-A685-4EA7-B96E-2304CA90F6DC}" sibTransId="{B69CDD6F-1C9D-4225-AD70-6E8119782776}"/>
    <dgm:cxn modelId="{9EF182F4-06A5-4689-BFFF-45B176AB90DB}" srcId="{69FBA965-EF57-4811-BD42-A4168807043A}" destId="{097DDF70-E06E-4A59-B091-4310C9E9FB51}" srcOrd="1" destOrd="0" parTransId="{8B07DD7D-8469-413E-AEA9-178D3082693B}" sibTransId="{778B9172-E914-4A33-8B22-9C93BC11FD97}"/>
    <dgm:cxn modelId="{1BBCD094-09D2-456D-9FAA-657CFB1EB761}" type="presParOf" srcId="{8D9620F4-27CE-4FCF-A1A1-BB36FD1FA880}" destId="{DF547C75-E807-49BE-B8C8-22E4CAC9864C}" srcOrd="0" destOrd="0" presId="urn:microsoft.com/office/officeart/2018/5/layout/CenteredIconLabelDescriptionList"/>
    <dgm:cxn modelId="{6D4F6DBF-34E8-4D68-9329-A8DD3B1CA632}" type="presParOf" srcId="{DF547C75-E807-49BE-B8C8-22E4CAC9864C}" destId="{FD5E4CF6-38F1-4EBA-B9B5-4C24A6B4194B}" srcOrd="0" destOrd="0" presId="urn:microsoft.com/office/officeart/2018/5/layout/CenteredIconLabelDescriptionList"/>
    <dgm:cxn modelId="{BB9FAC13-2E49-4C24-A32B-F6DF38769B9B}" type="presParOf" srcId="{DF547C75-E807-49BE-B8C8-22E4CAC9864C}" destId="{25471612-31E0-4860-9AAB-A76248AC0D5D}" srcOrd="1" destOrd="0" presId="urn:microsoft.com/office/officeart/2018/5/layout/CenteredIconLabelDescriptionList"/>
    <dgm:cxn modelId="{A726F151-6801-485C-A3B6-4C32964D80CB}" type="presParOf" srcId="{DF547C75-E807-49BE-B8C8-22E4CAC9864C}" destId="{AD7F6EA4-CB67-4ADA-82EA-7B17D31BBE7C}" srcOrd="2" destOrd="0" presId="urn:microsoft.com/office/officeart/2018/5/layout/CenteredIconLabelDescriptionList"/>
    <dgm:cxn modelId="{6EC8732A-DCFE-4EF0-B133-C60038FD42B1}" type="presParOf" srcId="{DF547C75-E807-49BE-B8C8-22E4CAC9864C}" destId="{55BA2ACE-3927-42CE-8899-B8ECAFB5C222}" srcOrd="3" destOrd="0" presId="urn:microsoft.com/office/officeart/2018/5/layout/CenteredIconLabelDescriptionList"/>
    <dgm:cxn modelId="{A74082F0-6CCC-4368-AFE9-25CF9C7F92F3}" type="presParOf" srcId="{DF547C75-E807-49BE-B8C8-22E4CAC9864C}" destId="{A8988C47-595F-46CC-AFA5-1B9325EB9258}" srcOrd="4" destOrd="0" presId="urn:microsoft.com/office/officeart/2018/5/layout/CenteredIconLabelDescriptionList"/>
    <dgm:cxn modelId="{C9E9C664-70C3-4F27-A5B8-392BD918724B}" type="presParOf" srcId="{8D9620F4-27CE-4FCF-A1A1-BB36FD1FA880}" destId="{066B2F5A-4078-4A06-AB6D-F896798E3955}" srcOrd="1" destOrd="0" presId="urn:microsoft.com/office/officeart/2018/5/layout/CenteredIconLabelDescriptionList"/>
    <dgm:cxn modelId="{EE295A5D-F56D-4EA3-8024-D24311DDA3C5}" type="presParOf" srcId="{8D9620F4-27CE-4FCF-A1A1-BB36FD1FA880}" destId="{34D6A886-F96C-4D1D-AAD5-3E1488042A8E}" srcOrd="2" destOrd="0" presId="urn:microsoft.com/office/officeart/2018/5/layout/CenteredIconLabelDescriptionList"/>
    <dgm:cxn modelId="{6B4A8487-3A87-4BA9-9470-6458981EE3AD}" type="presParOf" srcId="{34D6A886-F96C-4D1D-AAD5-3E1488042A8E}" destId="{33194245-0269-41EF-AFBA-7D251F82B976}" srcOrd="0" destOrd="0" presId="urn:microsoft.com/office/officeart/2018/5/layout/CenteredIconLabelDescriptionList"/>
    <dgm:cxn modelId="{67E128EC-F801-4B4F-881E-26DEB9F291DE}" type="presParOf" srcId="{34D6A886-F96C-4D1D-AAD5-3E1488042A8E}" destId="{B5B9AE91-3CCB-4C50-A414-DBDE0D4B67F5}" srcOrd="1" destOrd="0" presId="urn:microsoft.com/office/officeart/2018/5/layout/CenteredIconLabelDescriptionList"/>
    <dgm:cxn modelId="{C6DB3D13-00B5-4A58-9C9C-7EA4371EAFCD}" type="presParOf" srcId="{34D6A886-F96C-4D1D-AAD5-3E1488042A8E}" destId="{15F093E5-6DC7-4E4A-B82E-25078BFAAB65}" srcOrd="2" destOrd="0" presId="urn:microsoft.com/office/officeart/2018/5/layout/CenteredIconLabelDescriptionList"/>
    <dgm:cxn modelId="{B4F72258-EF38-4C40-8C31-F4E5C83D396E}" type="presParOf" srcId="{34D6A886-F96C-4D1D-AAD5-3E1488042A8E}" destId="{E6267FEA-A50C-4671-9A8A-9916CC08C797}" srcOrd="3" destOrd="0" presId="urn:microsoft.com/office/officeart/2018/5/layout/CenteredIconLabelDescriptionList"/>
    <dgm:cxn modelId="{90455582-E44A-4234-8401-97B3B907F3B5}" type="presParOf" srcId="{34D6A886-F96C-4D1D-AAD5-3E1488042A8E}" destId="{8D1C5820-97CD-428A-AC57-0021CFA7221B}" srcOrd="4" destOrd="0" presId="urn:microsoft.com/office/officeart/2018/5/layout/CenteredIconLabelDescriptionList"/>
    <dgm:cxn modelId="{17153FDD-4E06-4EDE-90A7-EC1162524416}" type="presParOf" srcId="{8D9620F4-27CE-4FCF-A1A1-BB36FD1FA880}" destId="{9A3C6C05-9FB8-4391-A650-CD729AD958E8}" srcOrd="3" destOrd="0" presId="urn:microsoft.com/office/officeart/2018/5/layout/CenteredIconLabelDescriptionList"/>
    <dgm:cxn modelId="{4F264DF6-D71B-47D2-8F17-B3F23A2A8A41}" type="presParOf" srcId="{8D9620F4-27CE-4FCF-A1A1-BB36FD1FA880}" destId="{4EB1D5F4-2DDE-4B17-A384-6194AC971CF0}" srcOrd="4" destOrd="0" presId="urn:microsoft.com/office/officeart/2018/5/layout/CenteredIconLabelDescriptionList"/>
    <dgm:cxn modelId="{92D8A9B3-C5FC-4B1B-95A0-F75D0ECBABEF}" type="presParOf" srcId="{4EB1D5F4-2DDE-4B17-A384-6194AC971CF0}" destId="{D33A69CF-625C-4E0E-A875-BD10C6515E5B}" srcOrd="0" destOrd="0" presId="urn:microsoft.com/office/officeart/2018/5/layout/CenteredIconLabelDescriptionList"/>
    <dgm:cxn modelId="{C721B84A-8071-429F-8033-39C8F3E4D3A7}" type="presParOf" srcId="{4EB1D5F4-2DDE-4B17-A384-6194AC971CF0}" destId="{CC5C0B91-8CD6-4BA5-9987-4D3C1337226F}" srcOrd="1" destOrd="0" presId="urn:microsoft.com/office/officeart/2018/5/layout/CenteredIconLabelDescriptionList"/>
    <dgm:cxn modelId="{8052A8D3-B960-4359-B89E-F91AC30BBDF7}" type="presParOf" srcId="{4EB1D5F4-2DDE-4B17-A384-6194AC971CF0}" destId="{01A36727-D792-4D88-8AA3-428897FA41E6}" srcOrd="2" destOrd="0" presId="urn:microsoft.com/office/officeart/2018/5/layout/CenteredIconLabelDescriptionList"/>
    <dgm:cxn modelId="{0D0D50A8-5859-402E-9224-B067CE6299BC}" type="presParOf" srcId="{4EB1D5F4-2DDE-4B17-A384-6194AC971CF0}" destId="{4F270B6F-0477-4394-BA0C-A5E7B33D7984}" srcOrd="3" destOrd="0" presId="urn:microsoft.com/office/officeart/2018/5/layout/CenteredIconLabelDescriptionList"/>
    <dgm:cxn modelId="{9E2DDEB9-2795-4298-A649-B7DA8890ECB7}" type="presParOf" srcId="{4EB1D5F4-2DDE-4B17-A384-6194AC971CF0}" destId="{E46601CD-1226-48EF-BB97-7327B1DB68AF}" srcOrd="4" destOrd="0" presId="urn:microsoft.com/office/officeart/2018/5/layout/CenteredIconLabelDescriptionList"/>
    <dgm:cxn modelId="{D3717386-5B5C-460C-92D2-834025089946}" type="presParOf" srcId="{8D9620F4-27CE-4FCF-A1A1-BB36FD1FA880}" destId="{FF6DF1E5-F100-49C7-8F9D-CB9573112840}" srcOrd="5" destOrd="0" presId="urn:microsoft.com/office/officeart/2018/5/layout/CenteredIconLabelDescriptionList"/>
    <dgm:cxn modelId="{2DB8093C-0329-44F9-BE9A-9E542967EA40}" type="presParOf" srcId="{8D9620F4-27CE-4FCF-A1A1-BB36FD1FA880}" destId="{F46FECD3-B0C5-4DDC-A8D4-14D6EC260BD7}" srcOrd="6" destOrd="0" presId="urn:microsoft.com/office/officeart/2018/5/layout/CenteredIconLabelDescriptionList"/>
    <dgm:cxn modelId="{A27B3D76-02E4-4488-AA21-291A4549C9AD}" type="presParOf" srcId="{F46FECD3-B0C5-4DDC-A8D4-14D6EC260BD7}" destId="{D92FEDDB-0BB8-4D27-835A-29CDDD2D8CE8}" srcOrd="0" destOrd="0" presId="urn:microsoft.com/office/officeart/2018/5/layout/CenteredIconLabelDescriptionList"/>
    <dgm:cxn modelId="{69FAA71D-7D23-45D1-829F-BA77EF326893}" type="presParOf" srcId="{F46FECD3-B0C5-4DDC-A8D4-14D6EC260BD7}" destId="{3F15E834-AB7F-45BC-BEC9-21F3B7C8161F}" srcOrd="1" destOrd="0" presId="urn:microsoft.com/office/officeart/2018/5/layout/CenteredIconLabelDescriptionList"/>
    <dgm:cxn modelId="{3A09A657-E5B9-465E-A202-74C28F0177C9}" type="presParOf" srcId="{F46FECD3-B0C5-4DDC-A8D4-14D6EC260BD7}" destId="{CB1526E2-4CAE-4A08-9BF7-35EE4849FC2A}" srcOrd="2" destOrd="0" presId="urn:microsoft.com/office/officeart/2018/5/layout/CenteredIconLabelDescriptionList"/>
    <dgm:cxn modelId="{2D76D1C3-89C3-48E0-BE12-802626709DD9}" type="presParOf" srcId="{F46FECD3-B0C5-4DDC-A8D4-14D6EC260BD7}" destId="{F4F01571-C6AF-4080-BBB2-39C2B6DE3DBF}" srcOrd="3" destOrd="0" presId="urn:microsoft.com/office/officeart/2018/5/layout/CenteredIconLabelDescriptionList"/>
    <dgm:cxn modelId="{DD251EF5-FCF0-469F-AD38-F3DFCE1DDFC9}" type="presParOf" srcId="{F46FECD3-B0C5-4DDC-A8D4-14D6EC260BD7}" destId="{451BB258-7F56-40E5-9822-C94B9C8F4844}" srcOrd="4" destOrd="0" presId="urn:microsoft.com/office/officeart/2018/5/layout/CenteredIconLabelDescriptionList"/>
    <dgm:cxn modelId="{F8F17DF6-0E33-4ACB-9CA7-C5ED618DC15D}" type="presParOf" srcId="{8D9620F4-27CE-4FCF-A1A1-BB36FD1FA880}" destId="{3EB8F5F9-7DA9-4D33-BC37-76EFCED7E58B}" srcOrd="7" destOrd="0" presId="urn:microsoft.com/office/officeart/2018/5/layout/CenteredIconLabelDescriptionList"/>
    <dgm:cxn modelId="{5C31D525-FC8E-460E-8CF5-BF983D4B6A09}" type="presParOf" srcId="{8D9620F4-27CE-4FCF-A1A1-BB36FD1FA880}" destId="{D08D25A1-50D1-420B-926D-D3489631FBBF}" srcOrd="8" destOrd="0" presId="urn:microsoft.com/office/officeart/2018/5/layout/CenteredIconLabelDescriptionList"/>
    <dgm:cxn modelId="{F81EC224-374D-4421-808E-8D7FB5299CC7}" type="presParOf" srcId="{D08D25A1-50D1-420B-926D-D3489631FBBF}" destId="{E91FC718-73BC-46BE-B2A5-F9963439D9D0}" srcOrd="0" destOrd="0" presId="urn:microsoft.com/office/officeart/2018/5/layout/CenteredIconLabelDescriptionList"/>
    <dgm:cxn modelId="{EF7AF64D-DB25-4505-9A1B-0CFF06977004}" type="presParOf" srcId="{D08D25A1-50D1-420B-926D-D3489631FBBF}" destId="{1E37EEFC-DF53-462C-9CDE-7F54859BB98D}" srcOrd="1" destOrd="0" presId="urn:microsoft.com/office/officeart/2018/5/layout/CenteredIconLabelDescriptionList"/>
    <dgm:cxn modelId="{CC745B11-D325-46F0-9096-37F560FD5694}" type="presParOf" srcId="{D08D25A1-50D1-420B-926D-D3489631FBBF}" destId="{50B868B4-9A72-476F-ACD6-9B609E7F62C4}" srcOrd="2" destOrd="0" presId="urn:microsoft.com/office/officeart/2018/5/layout/CenteredIconLabelDescriptionList"/>
    <dgm:cxn modelId="{0967F9CE-E597-43B2-ABF2-271B538F9AFC}" type="presParOf" srcId="{D08D25A1-50D1-420B-926D-D3489631FBBF}" destId="{EACEC2AA-5C09-4200-B011-E1CF0742F300}" srcOrd="3" destOrd="0" presId="urn:microsoft.com/office/officeart/2018/5/layout/CenteredIconLabelDescriptionList"/>
    <dgm:cxn modelId="{9BDE471D-FDDD-49F1-8015-F7E64FC8006C}" type="presParOf" srcId="{D08D25A1-50D1-420B-926D-D3489631FBBF}" destId="{8F9038B8-3ED5-4891-80BE-7236AF599D0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E7DE0-594A-4BCF-83C8-92FAA440EEFE}">
      <dsp:nvSpPr>
        <dsp:cNvPr id="0" name=""/>
        <dsp:cNvSpPr/>
      </dsp:nvSpPr>
      <dsp:spPr>
        <a:xfrm>
          <a:off x="1020487" y="1018782"/>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5CB603-02B0-45F4-8BDE-C06D741D24E7}">
      <dsp:nvSpPr>
        <dsp:cNvPr id="0" name=""/>
        <dsp:cNvSpPr/>
      </dsp:nvSpPr>
      <dsp:spPr>
        <a:xfrm>
          <a:off x="393" y="221683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a:solidFill>
                <a:schemeClr val="tx2"/>
              </a:solidFill>
              <a:latin typeface="Palatino Linotype" panose="02040502050505030304" pitchFamily="18" charset="0"/>
            </a:rPr>
            <a:t>Leading Advisors:</a:t>
          </a:r>
        </a:p>
      </dsp:txBody>
      <dsp:txXfrm>
        <a:off x="393" y="2216837"/>
        <a:ext cx="3138750" cy="470812"/>
      </dsp:txXfrm>
    </dsp:sp>
    <dsp:sp modelId="{670DE411-1747-4AEF-AD59-3549549BFEC2}">
      <dsp:nvSpPr>
        <dsp:cNvPr id="0" name=""/>
        <dsp:cNvSpPr/>
      </dsp:nvSpPr>
      <dsp:spPr>
        <a:xfrm>
          <a:off x="393" y="2733925"/>
          <a:ext cx="3138750" cy="598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tx2"/>
              </a:solidFill>
              <a:latin typeface="Palatino Linotype" panose="02040502050505030304" pitchFamily="18" charset="0"/>
            </a:rPr>
            <a:t>Professor Hartnett and LT Blanco</a:t>
          </a:r>
        </a:p>
      </dsp:txBody>
      <dsp:txXfrm>
        <a:off x="393" y="2733925"/>
        <a:ext cx="3138750" cy="598630"/>
      </dsp:txXfrm>
    </dsp:sp>
    <dsp:sp modelId="{8E040B63-01FF-4341-B7E7-E047621B35F7}">
      <dsp:nvSpPr>
        <dsp:cNvPr id="0" name=""/>
        <dsp:cNvSpPr/>
      </dsp:nvSpPr>
      <dsp:spPr>
        <a:xfrm>
          <a:off x="4708518" y="1018782"/>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41CB25-8118-4B66-951D-A1FB6FB22149}">
      <dsp:nvSpPr>
        <dsp:cNvPr id="0" name=""/>
        <dsp:cNvSpPr/>
      </dsp:nvSpPr>
      <dsp:spPr>
        <a:xfrm>
          <a:off x="3688425" y="221683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a:solidFill>
                <a:schemeClr val="tx2"/>
              </a:solidFill>
              <a:latin typeface="Palatino Linotype" panose="02040502050505030304" pitchFamily="18" charset="0"/>
            </a:rPr>
            <a:t>Additional Support:</a:t>
          </a:r>
        </a:p>
      </dsp:txBody>
      <dsp:txXfrm>
        <a:off x="3688425" y="2216837"/>
        <a:ext cx="3138750" cy="470812"/>
      </dsp:txXfrm>
    </dsp:sp>
    <dsp:sp modelId="{B974F77C-27C8-42A2-998A-4C5EDB32696F}">
      <dsp:nvSpPr>
        <dsp:cNvPr id="0" name=""/>
        <dsp:cNvSpPr/>
      </dsp:nvSpPr>
      <dsp:spPr>
        <a:xfrm>
          <a:off x="3688425" y="2733925"/>
          <a:ext cx="3138750" cy="598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tx2"/>
              </a:solidFill>
              <a:latin typeface="Palatino Linotype" panose="02040502050505030304" pitchFamily="18" charset="0"/>
            </a:rPr>
            <a:t>Professor Swaszek and LCDR Veara</a:t>
          </a:r>
        </a:p>
      </dsp:txBody>
      <dsp:txXfrm>
        <a:off x="3688425" y="2733925"/>
        <a:ext cx="3138750" cy="598630"/>
      </dsp:txXfrm>
    </dsp:sp>
    <dsp:sp modelId="{3387C336-D516-4F3E-B81C-C156A612892D}">
      <dsp:nvSpPr>
        <dsp:cNvPr id="0" name=""/>
        <dsp:cNvSpPr/>
      </dsp:nvSpPr>
      <dsp:spPr>
        <a:xfrm>
          <a:off x="8396550" y="1018782"/>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DDEA1-5524-4604-9872-3FD607B6B186}">
      <dsp:nvSpPr>
        <dsp:cNvPr id="0" name=""/>
        <dsp:cNvSpPr/>
      </dsp:nvSpPr>
      <dsp:spPr>
        <a:xfrm>
          <a:off x="7376456" y="221683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a:solidFill>
                <a:schemeClr val="tx2"/>
              </a:solidFill>
              <a:latin typeface="Palatino Linotype" panose="02040502050505030304" pitchFamily="18" charset="0"/>
            </a:rPr>
            <a:t>Interested Groups:</a:t>
          </a:r>
        </a:p>
      </dsp:txBody>
      <dsp:txXfrm>
        <a:off x="7376456" y="2216837"/>
        <a:ext cx="3138750" cy="470812"/>
      </dsp:txXfrm>
    </dsp:sp>
    <dsp:sp modelId="{A6649CFB-9052-442F-9C29-2F6BD735ED9A}">
      <dsp:nvSpPr>
        <dsp:cNvPr id="0" name=""/>
        <dsp:cNvSpPr/>
      </dsp:nvSpPr>
      <dsp:spPr>
        <a:xfrm>
          <a:off x="7376456" y="2733925"/>
          <a:ext cx="3138750" cy="598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tx2"/>
              </a:solidFill>
              <a:latin typeface="Palatino Linotype" panose="02040502050505030304" pitchFamily="18" charset="0"/>
            </a:rPr>
            <a:t>CG Research Development Center and CG UAS Program</a:t>
          </a:r>
        </a:p>
      </dsp:txBody>
      <dsp:txXfrm>
        <a:off x="7376456" y="2733925"/>
        <a:ext cx="3138750" cy="598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E4CF6-38F1-4EBA-B9B5-4C24A6B4194B}">
      <dsp:nvSpPr>
        <dsp:cNvPr id="0" name=""/>
        <dsp:cNvSpPr/>
      </dsp:nvSpPr>
      <dsp:spPr>
        <a:xfrm>
          <a:off x="602725" y="1196617"/>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7F6EA4-CB67-4ADA-82EA-7B17D31BBE7C}">
      <dsp:nvSpPr>
        <dsp:cNvPr id="0" name=""/>
        <dsp:cNvSpPr/>
      </dsp:nvSpPr>
      <dsp:spPr>
        <a:xfrm>
          <a:off x="3557" y="1926074"/>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Designing flight deck</a:t>
          </a:r>
        </a:p>
      </dsp:txBody>
      <dsp:txXfrm>
        <a:off x="3557" y="1926074"/>
        <a:ext cx="1843593" cy="440734"/>
      </dsp:txXfrm>
    </dsp:sp>
    <dsp:sp modelId="{A8988C47-595F-46CC-AFA5-1B9325EB9258}">
      <dsp:nvSpPr>
        <dsp:cNvPr id="0" name=""/>
        <dsp:cNvSpPr/>
      </dsp:nvSpPr>
      <dsp:spPr>
        <a:xfrm>
          <a:off x="3557" y="2405970"/>
          <a:ext cx="1843593" cy="748749"/>
        </a:xfrm>
        <a:prstGeom prst="rect">
          <a:avLst/>
        </a:prstGeom>
        <a:noFill/>
        <a:ln>
          <a:noFill/>
        </a:ln>
        <a:effectLst/>
      </dsp:spPr>
      <dsp:style>
        <a:lnRef idx="0">
          <a:scrgbClr r="0" g="0" b="0"/>
        </a:lnRef>
        <a:fillRef idx="0">
          <a:scrgbClr r="0" g="0" b="0"/>
        </a:fillRef>
        <a:effectRef idx="0">
          <a:scrgbClr r="0" g="0" b="0"/>
        </a:effectRef>
        <a:fontRef idx="minor"/>
      </dsp:style>
    </dsp:sp>
    <dsp:sp modelId="{33194245-0269-41EF-AFBA-7D251F82B976}">
      <dsp:nvSpPr>
        <dsp:cNvPr id="0" name=""/>
        <dsp:cNvSpPr/>
      </dsp:nvSpPr>
      <dsp:spPr>
        <a:xfrm>
          <a:off x="2768948" y="1196617"/>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F093E5-6DC7-4E4A-B82E-25078BFAAB65}">
      <dsp:nvSpPr>
        <dsp:cNvPr id="0" name=""/>
        <dsp:cNvSpPr/>
      </dsp:nvSpPr>
      <dsp:spPr>
        <a:xfrm>
          <a:off x="2169780" y="1926074"/>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Utilize image processing algorithm</a:t>
          </a:r>
        </a:p>
      </dsp:txBody>
      <dsp:txXfrm>
        <a:off x="2169780" y="1926074"/>
        <a:ext cx="1843593" cy="440734"/>
      </dsp:txXfrm>
    </dsp:sp>
    <dsp:sp modelId="{8D1C5820-97CD-428A-AC57-0021CFA7221B}">
      <dsp:nvSpPr>
        <dsp:cNvPr id="0" name=""/>
        <dsp:cNvSpPr/>
      </dsp:nvSpPr>
      <dsp:spPr>
        <a:xfrm>
          <a:off x="2169780" y="2405970"/>
          <a:ext cx="1843593" cy="748749"/>
        </a:xfrm>
        <a:prstGeom prst="rect">
          <a:avLst/>
        </a:prstGeom>
        <a:noFill/>
        <a:ln>
          <a:noFill/>
        </a:ln>
        <a:effectLst/>
      </dsp:spPr>
      <dsp:style>
        <a:lnRef idx="0">
          <a:scrgbClr r="0" g="0" b="0"/>
        </a:lnRef>
        <a:fillRef idx="0">
          <a:scrgbClr r="0" g="0" b="0"/>
        </a:fillRef>
        <a:effectRef idx="0">
          <a:scrgbClr r="0" g="0" b="0"/>
        </a:effectRef>
        <a:fontRef idx="minor"/>
      </dsp:style>
    </dsp:sp>
    <dsp:sp modelId="{D33A69CF-625C-4E0E-A875-BD10C6515E5B}">
      <dsp:nvSpPr>
        <dsp:cNvPr id="0" name=""/>
        <dsp:cNvSpPr/>
      </dsp:nvSpPr>
      <dsp:spPr>
        <a:xfrm>
          <a:off x="4935171" y="1196617"/>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A36727-D792-4D88-8AA3-428897FA41E6}">
      <dsp:nvSpPr>
        <dsp:cNvPr id="0" name=""/>
        <dsp:cNvSpPr/>
      </dsp:nvSpPr>
      <dsp:spPr>
        <a:xfrm>
          <a:off x="4336003" y="1926074"/>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Communication to controller</a:t>
          </a:r>
        </a:p>
      </dsp:txBody>
      <dsp:txXfrm>
        <a:off x="4336003" y="1926074"/>
        <a:ext cx="1843593" cy="440734"/>
      </dsp:txXfrm>
    </dsp:sp>
    <dsp:sp modelId="{E46601CD-1226-48EF-BB97-7327B1DB68AF}">
      <dsp:nvSpPr>
        <dsp:cNvPr id="0" name=""/>
        <dsp:cNvSpPr/>
      </dsp:nvSpPr>
      <dsp:spPr>
        <a:xfrm>
          <a:off x="4336003" y="2405970"/>
          <a:ext cx="1843593" cy="748749"/>
        </a:xfrm>
        <a:prstGeom prst="rect">
          <a:avLst/>
        </a:prstGeom>
        <a:noFill/>
        <a:ln>
          <a:noFill/>
        </a:ln>
        <a:effectLst/>
      </dsp:spPr>
      <dsp:style>
        <a:lnRef idx="0">
          <a:scrgbClr r="0" g="0" b="0"/>
        </a:lnRef>
        <a:fillRef idx="0">
          <a:scrgbClr r="0" g="0" b="0"/>
        </a:fillRef>
        <a:effectRef idx="0">
          <a:scrgbClr r="0" g="0" b="0"/>
        </a:effectRef>
        <a:fontRef idx="minor"/>
      </dsp:style>
    </dsp:sp>
    <dsp:sp modelId="{D92FEDDB-0BB8-4D27-835A-29CDDD2D8CE8}">
      <dsp:nvSpPr>
        <dsp:cNvPr id="0" name=""/>
        <dsp:cNvSpPr/>
      </dsp:nvSpPr>
      <dsp:spPr>
        <a:xfrm>
          <a:off x="7101393" y="1196617"/>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1526E2-4CAE-4A08-9BF7-35EE4849FC2A}">
      <dsp:nvSpPr>
        <dsp:cNvPr id="0" name=""/>
        <dsp:cNvSpPr/>
      </dsp:nvSpPr>
      <dsp:spPr>
        <a:xfrm>
          <a:off x="6502225" y="1926074"/>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Camera feed in Gazebo</a:t>
          </a:r>
        </a:p>
      </dsp:txBody>
      <dsp:txXfrm>
        <a:off x="6502225" y="1926074"/>
        <a:ext cx="1843593" cy="440734"/>
      </dsp:txXfrm>
    </dsp:sp>
    <dsp:sp modelId="{451BB258-7F56-40E5-9822-C94B9C8F4844}">
      <dsp:nvSpPr>
        <dsp:cNvPr id="0" name=""/>
        <dsp:cNvSpPr/>
      </dsp:nvSpPr>
      <dsp:spPr>
        <a:xfrm>
          <a:off x="6502225" y="2405970"/>
          <a:ext cx="1843593" cy="748749"/>
        </a:xfrm>
        <a:prstGeom prst="rect">
          <a:avLst/>
        </a:prstGeom>
        <a:noFill/>
        <a:ln>
          <a:noFill/>
        </a:ln>
        <a:effectLst/>
      </dsp:spPr>
      <dsp:style>
        <a:lnRef idx="0">
          <a:scrgbClr r="0" g="0" b="0"/>
        </a:lnRef>
        <a:fillRef idx="0">
          <a:scrgbClr r="0" g="0" b="0"/>
        </a:fillRef>
        <a:effectRef idx="0">
          <a:scrgbClr r="0" g="0" b="0"/>
        </a:effectRef>
        <a:fontRef idx="minor"/>
      </dsp:style>
    </dsp:sp>
    <dsp:sp modelId="{E91FC718-73BC-46BE-B2A5-F9963439D9D0}">
      <dsp:nvSpPr>
        <dsp:cNvPr id="0" name=""/>
        <dsp:cNvSpPr/>
      </dsp:nvSpPr>
      <dsp:spPr>
        <a:xfrm>
          <a:off x="9267616" y="1196617"/>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B868B4-9A72-476F-ACD6-9B609E7F62C4}">
      <dsp:nvSpPr>
        <dsp:cNvPr id="0" name=""/>
        <dsp:cNvSpPr/>
      </dsp:nvSpPr>
      <dsp:spPr>
        <a:xfrm>
          <a:off x="8668448" y="1926074"/>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Raspberry Pi Setup</a:t>
          </a:r>
        </a:p>
      </dsp:txBody>
      <dsp:txXfrm>
        <a:off x="8668448" y="1926074"/>
        <a:ext cx="1843593" cy="440734"/>
      </dsp:txXfrm>
    </dsp:sp>
    <dsp:sp modelId="{8F9038B8-3ED5-4891-80BE-7236AF599D0A}">
      <dsp:nvSpPr>
        <dsp:cNvPr id="0" name=""/>
        <dsp:cNvSpPr/>
      </dsp:nvSpPr>
      <dsp:spPr>
        <a:xfrm>
          <a:off x="8668448" y="2405970"/>
          <a:ext cx="1843593" cy="748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Stream to QGroundControl</a:t>
          </a:r>
        </a:p>
        <a:p>
          <a:pPr marL="0" lvl="0" indent="0" algn="ctr" defTabSz="488950">
            <a:lnSpc>
              <a:spcPct val="100000"/>
            </a:lnSpc>
            <a:spcBef>
              <a:spcPct val="0"/>
            </a:spcBef>
            <a:spcAft>
              <a:spcPct val="35000"/>
            </a:spcAft>
            <a:buNone/>
          </a:pPr>
          <a:r>
            <a:rPr lang="en-US" sz="1100" kern="1200"/>
            <a:t>OpenCV on Pi</a:t>
          </a:r>
        </a:p>
      </dsp:txBody>
      <dsp:txXfrm>
        <a:off x="8668448" y="2405970"/>
        <a:ext cx="1843593" cy="74874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1DBA3-1A92-4A6D-A90F-A643CA9E56F7}" type="datetimeFigureOut">
              <a:rPr lang="en-US"/>
              <a:t>11/12/2021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06B4CE-843A-4275-8506-95EBF11F9305}" type="slidenum">
              <a:rPr lang="en-US"/>
              <a:t>‹#›</a:t>
            </a:fld>
            <a:endParaRPr lang="en-US"/>
          </a:p>
        </p:txBody>
      </p:sp>
    </p:spTree>
    <p:extLst>
      <p:ext uri="{BB962C8B-B14F-4D97-AF65-F5344CB8AC3E}">
        <p14:creationId xmlns:p14="http://schemas.microsoft.com/office/powerpoint/2010/main" val="975508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objective of this capstone can be summarized as to design a low cost, open architecture, and cooperative autonomous quadcopter. With this objective, there are a few Key Performance </a:t>
            </a:r>
            <a:r>
              <a:rPr lang="en-US" err="1">
                <a:cs typeface="Calibri"/>
              </a:rPr>
              <a:t>Paramaters</a:t>
            </a:r>
            <a:r>
              <a:rPr lang="en-US">
                <a:cs typeface="Calibri"/>
              </a:rPr>
              <a:t> which, when completed, will allow the UAV to be within the competition requirements of </a:t>
            </a:r>
            <a:r>
              <a:rPr lang="en-US" err="1">
                <a:cs typeface="Calibri"/>
              </a:rPr>
              <a:t>RoboBoat</a:t>
            </a:r>
            <a:r>
              <a:rPr lang="en-US">
                <a:cs typeface="Calibri"/>
              </a:rPr>
              <a:t> 2022. These parameters are being capable of stable, autonomous flight, being able to take off and land from a moving ASV, being able to transport small payloads, and to coordinate objectives with the ASV. These KPPs, when completed, will show applicability to supplementing Coast Guard missions such as Search and Rescue.  To emphasize, this drone could provide an extremely low cost solution to the implementation of unmanned vehicles in CG missions. Currently, SCANEAGLE (3 million) is being utilized by the service at a large cost to the Coast Guard. This solution comes at a miniscule $1000.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606B4CE-843A-4275-8506-95EBF11F9305}" type="slidenum">
              <a:rPr lang="en-US"/>
              <a:t>2</a:t>
            </a:fld>
            <a:endParaRPr lang="en-US"/>
          </a:p>
        </p:txBody>
      </p:sp>
    </p:spTree>
    <p:extLst>
      <p:ext uri="{BB962C8B-B14F-4D97-AF65-F5344CB8AC3E}">
        <p14:creationId xmlns:p14="http://schemas.microsoft.com/office/powerpoint/2010/main" val="177656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606B4CE-843A-4275-8506-95EBF11F9305}" type="slidenum">
              <a:rPr lang="en-US"/>
              <a:t>3</a:t>
            </a:fld>
            <a:endParaRPr lang="en-US"/>
          </a:p>
        </p:txBody>
      </p:sp>
    </p:spTree>
    <p:extLst>
      <p:ext uri="{BB962C8B-B14F-4D97-AF65-F5344CB8AC3E}">
        <p14:creationId xmlns:p14="http://schemas.microsoft.com/office/powerpoint/2010/main" val="123806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So now is a good time to take an overview of the UAV and its accompanying systems as we have designed it so far. </a:t>
            </a:r>
          </a:p>
          <a:p>
            <a:endParaRPr lang="en-US"/>
          </a:p>
          <a:p>
            <a:r>
              <a:rPr lang="en-US"/>
              <a:t>2. In front of you now is our preliminary design in very board strokes for the physical – hardware – and software pieces of the puzzle. With respect to time and to best convey the spirit of what we have done, we will classify the above into categories or modules.</a:t>
            </a:r>
          </a:p>
          <a:p>
            <a:endParaRPr lang="en-US"/>
          </a:p>
          <a:p>
            <a:r>
              <a:rPr lang="en-US"/>
              <a:t>2.1 In order to best understand this, it might be prudent to examine the centrally located piece comprised of the components physically present on the UAV, or the UAV Physical Components.</a:t>
            </a:r>
          </a:p>
          <a:p>
            <a:endParaRPr lang="en-US"/>
          </a:p>
          <a:p>
            <a:r>
              <a:rPr lang="en-US"/>
              <a:t>3. In the center of the diagram with many branches outward you can find the Pixhawk and accompanying PX4 flight controller. The Pixhawk autopilot is a physical device optimized for the PX4 flight controller software that accepts a multitude of inputs and outputs in order to enable manual and autonomous flight. </a:t>
            </a:r>
          </a:p>
          <a:p>
            <a:endParaRPr lang="en-US"/>
          </a:p>
          <a:p>
            <a:r>
              <a:rPr lang="en-US"/>
              <a:t>4. Those two pieces in combination are essentially the brains of our drone – they take sensor data and outside communications into account and supply the motors with commands as well as pass information along to accompanying modules.</a:t>
            </a:r>
          </a:p>
          <a:p>
            <a:endParaRPr lang="en-US"/>
          </a:p>
          <a:p>
            <a:r>
              <a:rPr lang="en-US"/>
              <a:t>5. Logically following the brains of the drone would be the communications module. Inside the communications module we have the RC transmitter enabling a transfer of information with a physical controller. In communications we also have the </a:t>
            </a:r>
            <a:r>
              <a:rPr lang="en-US" err="1"/>
              <a:t>Xbee</a:t>
            </a:r>
            <a:r>
              <a:rPr lang="en-US"/>
              <a:t>.</a:t>
            </a:r>
          </a:p>
          <a:p>
            <a:endParaRPr lang="en-US"/>
          </a:p>
          <a:p>
            <a:r>
              <a:rPr lang="en-US"/>
              <a:t>6. The </a:t>
            </a:r>
            <a:r>
              <a:rPr lang="en-US" err="1"/>
              <a:t>Xbee</a:t>
            </a:r>
            <a:r>
              <a:rPr lang="en-US"/>
              <a:t> will ultimately enable communications to a broad number of components in a variety of different ways. By its mesh networking capabilities, communications with the ASV, </a:t>
            </a:r>
            <a:r>
              <a:rPr lang="en-US" err="1"/>
              <a:t>QGroundControl</a:t>
            </a:r>
            <a:r>
              <a:rPr lang="en-US"/>
              <a:t>, and, by extension, our RTK base station are enabled.</a:t>
            </a:r>
          </a:p>
          <a:p>
            <a:endParaRPr lang="en-US"/>
          </a:p>
          <a:p>
            <a:r>
              <a:rPr lang="en-US"/>
              <a:t>7. Following communications, we can examine the raspberry pi and computer vision elements of the drone. Ultimately an entirely onboard autonomous process, the computer vision element will consider camera input and other sensor elements in order to enable autonomous landing and other operations.</a:t>
            </a:r>
          </a:p>
          <a:p>
            <a:endParaRPr lang="en-US"/>
          </a:p>
          <a:p>
            <a:r>
              <a:rPr lang="en-US"/>
              <a:t>8. Finally we can conclude with examining the components. The components are comprised of sensors, motors, and localization or position resources. In conjunction with the Pixhawk, PX4, and </a:t>
            </a:r>
            <a:r>
              <a:rPr lang="en-US" err="1"/>
              <a:t>QGroundControl</a:t>
            </a:r>
            <a:r>
              <a:rPr lang="en-US"/>
              <a:t>, the components enable flight either directly in the case of the motors or indirectly by providing critical telemetry data such as altitude or position.</a:t>
            </a:r>
          </a:p>
          <a:p>
            <a:endParaRPr lang="en-US"/>
          </a:p>
          <a:p>
            <a:r>
              <a:rPr lang="en-US"/>
              <a:t>9. As a whole, while there is certainly a lot to the drone, those three modules – the communications, components, and Pixhawk autopilot, describe the function of the drone in the sense that it – with future development – might accomplish our key performance parameters of stable autonomous flight, landing, and communication with the ASV. There are interior elements to each of these modules – controllers, interior communications, and logic for example – that are not included but certainly exist.</a:t>
            </a:r>
          </a:p>
          <a:p>
            <a:endParaRPr lang="en-US"/>
          </a:p>
          <a:p>
            <a:endParaRPr lang="en-US"/>
          </a:p>
        </p:txBody>
      </p:sp>
      <p:sp>
        <p:nvSpPr>
          <p:cNvPr id="4" name="Slide Number Placeholder 3"/>
          <p:cNvSpPr>
            <a:spLocks noGrp="1"/>
          </p:cNvSpPr>
          <p:nvPr>
            <p:ph type="sldNum" sz="quarter" idx="5"/>
          </p:nvPr>
        </p:nvSpPr>
        <p:spPr/>
        <p:txBody>
          <a:bodyPr/>
          <a:lstStyle/>
          <a:p>
            <a:fld id="{D606B4CE-843A-4275-8506-95EBF11F9305}" type="slidenum">
              <a:rPr lang="en-US" smtClean="0"/>
              <a:t>5</a:t>
            </a:fld>
            <a:endParaRPr lang="en-US"/>
          </a:p>
        </p:txBody>
      </p:sp>
    </p:spTree>
    <p:extLst>
      <p:ext uri="{BB962C8B-B14F-4D97-AF65-F5344CB8AC3E}">
        <p14:creationId xmlns:p14="http://schemas.microsoft.com/office/powerpoint/2010/main" val="1801752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 RTK GPS: Real Time Kinematic GPS: takes normal signals from GNSS along with correction stream to achieve positional accuracy</a:t>
            </a:r>
          </a:p>
          <a:p>
            <a:r>
              <a:rPr lang="en-US" b="1">
                <a:cs typeface="Calibri"/>
              </a:rPr>
              <a:t>- GNSS (Global Navigation Satellite System): GPS, GLONASS, </a:t>
            </a:r>
            <a:r>
              <a:rPr lang="en-US" b="1" err="1">
                <a:cs typeface="Calibri"/>
              </a:rPr>
              <a:t>Galilelo</a:t>
            </a:r>
            <a:r>
              <a:rPr lang="en-US" b="1">
                <a:cs typeface="Calibri"/>
              </a:rPr>
              <a:t>, </a:t>
            </a:r>
            <a:r>
              <a:rPr lang="en-US" b="1" err="1">
                <a:cs typeface="Calibri"/>
              </a:rPr>
              <a:t>BeiDou</a:t>
            </a:r>
            <a:endParaRPr lang="en-US" b="1">
              <a:cs typeface="Calibri"/>
            </a:endParaRPr>
          </a:p>
          <a:p>
            <a:r>
              <a:rPr lang="en-US">
                <a:cs typeface="Calibri"/>
              </a:rPr>
              <a:t>- RTK receiver takes in RTCM (Radio Technical Commission for Maritime) corrections and calculates our location in real time </a:t>
            </a:r>
          </a:p>
          <a:p>
            <a:r>
              <a:rPr lang="en-US">
                <a:cs typeface="Calibri"/>
              </a:rPr>
              <a:t>- RTCM provides differential corrections information for calculating our location/position</a:t>
            </a:r>
            <a:endParaRPr lang="en-US"/>
          </a:p>
          <a:p>
            <a:endParaRPr lang="en-US">
              <a:cs typeface="Calibri"/>
            </a:endParaRPr>
          </a:p>
          <a:p>
            <a:r>
              <a:rPr lang="en-US" b="1">
                <a:cs typeface="Calibri"/>
              </a:rPr>
              <a:t>- For our drone, using 2 GPS receivers: base and a rover receiver</a:t>
            </a:r>
          </a:p>
          <a:p>
            <a:r>
              <a:rPr lang="en-US" b="1">
                <a:cs typeface="Calibri"/>
              </a:rPr>
              <a:t>- Base receiver: takes measurements from satellites in view &amp; broadcasts them, together with its location, to the rover receiver </a:t>
            </a:r>
          </a:p>
          <a:p>
            <a:r>
              <a:rPr lang="en-US" b="1">
                <a:cs typeface="Calibri"/>
              </a:rPr>
              <a:t>- Rover receiver also collects measurements to satellites in view &amp; processes them with the base state data</a:t>
            </a:r>
          </a:p>
          <a:p>
            <a:r>
              <a:rPr lang="en-US" b="1">
                <a:cs typeface="Calibri"/>
              </a:rPr>
              <a:t>- Rover then estimates its location relative to the base station</a:t>
            </a:r>
          </a:p>
          <a:p>
            <a:r>
              <a:rPr lang="en-US" b="1">
                <a:cs typeface="Calibri"/>
              </a:rPr>
              <a:t>- We will base our accuracy through testing</a:t>
            </a:r>
            <a:endParaRPr lang="en-US" b="1" dirty="0">
              <a:cs typeface="Calibri"/>
            </a:endParaRPr>
          </a:p>
          <a:p>
            <a:endParaRPr lang="en-US">
              <a:cs typeface="Calibri"/>
            </a:endParaRPr>
          </a:p>
          <a:p>
            <a:r>
              <a:rPr lang="en-US" b="1">
                <a:cs typeface="Calibri"/>
              </a:rPr>
              <a:t>- with RTK, there is a vertical positioning accuracy also 10mm</a:t>
            </a:r>
          </a:p>
          <a:p>
            <a:r>
              <a:rPr lang="en-US" b="1">
                <a:cs typeface="Calibri"/>
              </a:rPr>
              <a:t>- without RTK, there isn't even an option for vertical positioning accuracy</a:t>
            </a:r>
          </a:p>
        </p:txBody>
      </p:sp>
      <p:sp>
        <p:nvSpPr>
          <p:cNvPr id="4" name="Slide Number Placeholder 3"/>
          <p:cNvSpPr>
            <a:spLocks noGrp="1"/>
          </p:cNvSpPr>
          <p:nvPr>
            <p:ph type="sldNum" sz="quarter" idx="5"/>
          </p:nvPr>
        </p:nvSpPr>
        <p:spPr/>
        <p:txBody>
          <a:bodyPr/>
          <a:lstStyle/>
          <a:p>
            <a:fld id="{D606B4CE-843A-4275-8506-95EBF11F9305}" type="slidenum">
              <a:rPr lang="en-US"/>
              <a:t>9</a:t>
            </a:fld>
            <a:endParaRPr lang="en-US"/>
          </a:p>
        </p:txBody>
      </p:sp>
    </p:spTree>
    <p:extLst>
      <p:ext uri="{BB962C8B-B14F-4D97-AF65-F5344CB8AC3E}">
        <p14:creationId xmlns:p14="http://schemas.microsoft.com/office/powerpoint/2010/main" val="3418364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Creating a script in </a:t>
            </a:r>
            <a:r>
              <a:rPr lang="en-US" err="1">
                <a:cs typeface="Calibri"/>
              </a:rPr>
              <a:t>opencv</a:t>
            </a:r>
            <a:r>
              <a:rPr lang="en-US">
                <a:cs typeface="Calibri"/>
              </a:rPr>
              <a:t>, a computer vision python library, is how we will be able to allow for the drone to move based on the detection of a target area.</a:t>
            </a:r>
          </a:p>
          <a:p>
            <a:r>
              <a:rPr lang="en-US">
                <a:cs typeface="Calibri"/>
              </a:rPr>
              <a:t>- Flight deck design that we have been utilizing was from the last group, but we will be creating a new platform based on the design from the previous in order to improve upon issues that exist in the current design. </a:t>
            </a:r>
            <a:endParaRPr lang="en-US"/>
          </a:p>
          <a:p>
            <a:r>
              <a:rPr lang="en-US">
                <a:cs typeface="Calibri"/>
              </a:rPr>
              <a:t>- In order to detect a platform, we will be utilizing an algorithm for image processing which will allow for the platform to be identified so that the proper movements of the drone can take place. Currently, we have achieved shape detection through use of contours. This can work, but it may be too difficult a route in order to achieve our end goals. Research is ongoing into which algorithm we will be using to create our script.  </a:t>
            </a:r>
          </a:p>
          <a:p>
            <a:r>
              <a:rPr lang="en-US">
                <a:cs typeface="Calibri"/>
              </a:rPr>
              <a:t>- Inputs from the code from </a:t>
            </a:r>
            <a:r>
              <a:rPr lang="en-US" err="1">
                <a:cs typeface="Calibri"/>
              </a:rPr>
              <a:t>opencv</a:t>
            </a:r>
            <a:r>
              <a:rPr lang="en-US">
                <a:cs typeface="Calibri"/>
              </a:rPr>
              <a:t> (desired direction the drone needs to move based on detection of platform), translated over a </a:t>
            </a:r>
            <a:r>
              <a:rPr lang="en-US" err="1">
                <a:cs typeface="Calibri"/>
              </a:rPr>
              <a:t>mavlink</a:t>
            </a:r>
            <a:r>
              <a:rPr lang="en-US">
                <a:cs typeface="Calibri"/>
              </a:rPr>
              <a:t> command to output yaw, pitch, and roll of drone via serial connection to controller to send and receive the data. Research is ongoing into methods by which we can most efficiently establish this communication.</a:t>
            </a:r>
          </a:p>
          <a:p>
            <a:r>
              <a:rPr lang="en-US">
                <a:cs typeface="Calibri"/>
              </a:rPr>
              <a:t>- We have been able to get camera feed in our testing environment which allows for us to change multiple variables such as brightness, cloud/simulated weather, shadows, etc. Additionally we can upload our own image of a landing pad, this will allow us to complete further tests in the testing environment to mitigate issues in our methods before completing tests during flight days.</a:t>
            </a:r>
          </a:p>
        </p:txBody>
      </p:sp>
      <p:sp>
        <p:nvSpPr>
          <p:cNvPr id="4" name="Slide Number Placeholder 3"/>
          <p:cNvSpPr>
            <a:spLocks noGrp="1"/>
          </p:cNvSpPr>
          <p:nvPr>
            <p:ph type="sldNum" sz="quarter" idx="5"/>
          </p:nvPr>
        </p:nvSpPr>
        <p:spPr/>
        <p:txBody>
          <a:bodyPr/>
          <a:lstStyle/>
          <a:p>
            <a:fld id="{D606B4CE-843A-4275-8506-95EBF11F9305}" type="slidenum">
              <a:rPr lang="en-US"/>
              <a:t>10</a:t>
            </a:fld>
            <a:endParaRPr lang="en-US"/>
          </a:p>
        </p:txBody>
      </p:sp>
    </p:spTree>
    <p:extLst>
      <p:ext uri="{BB962C8B-B14F-4D97-AF65-F5344CB8AC3E}">
        <p14:creationId xmlns:p14="http://schemas.microsoft.com/office/powerpoint/2010/main" val="350647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created the algorithm to work perfectly within the lab environment and lighting</a:t>
            </a:r>
          </a:p>
          <a:p>
            <a:r>
              <a:rPr lang="en-US">
                <a:cs typeface="Calibri"/>
              </a:rPr>
              <a:t>-Centroid use to find directions. We are going to compare the centroid to the center of the screen and then use that difference to tell the drone where to go and use the controller</a:t>
            </a:r>
          </a:p>
          <a:p>
            <a:r>
              <a:rPr lang="en-US">
                <a:cs typeface="Calibri"/>
              </a:rPr>
              <a:t>-72.6%</a:t>
            </a:r>
          </a:p>
        </p:txBody>
      </p:sp>
      <p:sp>
        <p:nvSpPr>
          <p:cNvPr id="4" name="Slide Number Placeholder 3"/>
          <p:cNvSpPr>
            <a:spLocks noGrp="1"/>
          </p:cNvSpPr>
          <p:nvPr>
            <p:ph type="sldNum" sz="quarter" idx="5"/>
          </p:nvPr>
        </p:nvSpPr>
        <p:spPr/>
        <p:txBody>
          <a:bodyPr/>
          <a:lstStyle/>
          <a:p>
            <a:fld id="{D606B4CE-843A-4275-8506-95EBF11F9305}" type="slidenum">
              <a:rPr lang="en-US"/>
              <a:t>11</a:t>
            </a:fld>
            <a:endParaRPr lang="en-US"/>
          </a:p>
        </p:txBody>
      </p:sp>
    </p:spTree>
    <p:extLst>
      <p:ext uri="{BB962C8B-B14F-4D97-AF65-F5344CB8AC3E}">
        <p14:creationId xmlns:p14="http://schemas.microsoft.com/office/powerpoint/2010/main" val="2922561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Were not as successful as we would have hoped as you can see. The mask however did do a fairly good job at detecting the outside of the shapes which has led us to believe that the issue is with our color values. The video quality is also poor and we had issues with saving video a file format which could also be it.</a:t>
            </a:r>
          </a:p>
          <a:p>
            <a:r>
              <a:rPr lang="en-US">
                <a:cs typeface="Calibri"/>
              </a:rPr>
              <a:t>-We were unable to do quantitative testing outside due to unforeseen issues with saving the video and file formatting.</a:t>
            </a:r>
          </a:p>
          <a:p>
            <a:r>
              <a:rPr lang="en-US">
                <a:cs typeface="Calibri"/>
              </a:rPr>
              <a:t>-We want to refine color values based off of weather</a:t>
            </a:r>
          </a:p>
          <a:p>
            <a:r>
              <a:rPr lang="en-US">
                <a:cs typeface="Calibri"/>
              </a:rPr>
              <a:t>-We want to make tape less reflective</a:t>
            </a:r>
          </a:p>
          <a:p>
            <a:r>
              <a:rPr lang="en-US">
                <a:cs typeface="Calibri"/>
              </a:rPr>
              <a:t>-We want to try again after making these changes and fixing the simple file format </a:t>
            </a:r>
          </a:p>
          <a:p>
            <a:r>
              <a:rPr lang="en-US">
                <a:cs typeface="Calibri"/>
              </a:rPr>
              <a:t>-If those changes don't work, then we do have the possibility of switching to a different a higher resolution camera but that brings it's own slew of challenges should we decide to go that route.</a:t>
            </a:r>
          </a:p>
        </p:txBody>
      </p:sp>
      <p:sp>
        <p:nvSpPr>
          <p:cNvPr id="4" name="Slide Number Placeholder 3"/>
          <p:cNvSpPr>
            <a:spLocks noGrp="1"/>
          </p:cNvSpPr>
          <p:nvPr>
            <p:ph type="sldNum" sz="quarter" idx="5"/>
          </p:nvPr>
        </p:nvSpPr>
        <p:spPr/>
        <p:txBody>
          <a:bodyPr/>
          <a:lstStyle/>
          <a:p>
            <a:fld id="{D606B4CE-843A-4275-8506-95EBF11F9305}" type="slidenum">
              <a:rPr lang="en-US"/>
              <a:t>12</a:t>
            </a:fld>
            <a:endParaRPr lang="en-US"/>
          </a:p>
        </p:txBody>
      </p:sp>
    </p:spTree>
    <p:extLst>
      <p:ext uri="{BB962C8B-B14F-4D97-AF65-F5344CB8AC3E}">
        <p14:creationId xmlns:p14="http://schemas.microsoft.com/office/powerpoint/2010/main" val="98216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So, to conclude our presentation, we wanted to mark where we stood in our Capstone Development process as a whole.</a:t>
            </a:r>
          </a:p>
          <a:p>
            <a:endParaRPr lang="en-US"/>
          </a:p>
          <a:p>
            <a:r>
              <a:rPr lang="en-US"/>
              <a:t>2. Examining those four distinct workflows – our physical platform or the drone itself, the flight controller, localization resources including RTK, and computer vision – we have made progress at varying rates and are at stages of varying completeness.</a:t>
            </a:r>
          </a:p>
          <a:p>
            <a:endParaRPr lang="en-US"/>
          </a:p>
          <a:p>
            <a:r>
              <a:rPr lang="en-US"/>
              <a:t>3. With respect to the physical drone, we do indeed have a completed drone capable, at this time, of stable manual flight and landing. Requirements such as buoyancy of the drone as well as payload delivery are either nearly complete or very near in our future. Small improvements are expected to be made, but soon we will mark a transition from enabling flight – be that autonomous or manual flight – to optimizing our design in stability, weight, and other physical factors.</a:t>
            </a:r>
          </a:p>
          <a:p>
            <a:endParaRPr lang="en-US"/>
          </a:p>
          <a:p>
            <a:r>
              <a:rPr lang="en-US"/>
              <a:t>4. Our flight controller workflow works in conjunction with many of the others. At this point, our flight controller supports our existing frameworks. However, in the future, we foresee that PX4 will more and more gain responsibility in enabling autonomous flight and landing.</a:t>
            </a:r>
          </a:p>
          <a:p>
            <a:endParaRPr lang="en-US"/>
          </a:p>
          <a:p>
            <a:r>
              <a:rPr lang="en-US"/>
              <a:t>5. Our localization or positioning workflow is by far the shortest workflow and is rapidly nearing its end. As development continues, RTK will become a critical component in ensuring that we have the resources we need to meet our requirements – especially with respect to autonomous landing and landing on the ASV where centimeters will certainly matter.</a:t>
            </a:r>
          </a:p>
          <a:p>
            <a:endParaRPr lang="en-US"/>
          </a:p>
          <a:p>
            <a:r>
              <a:rPr lang="en-US"/>
              <a:t>6. Finally, our computer vision workflow. Our computer vision workflow is a continuing development and will see progress well into the spring semester. While tasks have been accomplished, the state of computer vision when applied to field tests is ultimately not acceptable at this point. Improvements to the script reliability are key and, in order to best enable us to make those improvements, software in the loop testing should be implemented as soon as possible.</a:t>
            </a:r>
          </a:p>
          <a:p>
            <a:endParaRPr lang="en-US"/>
          </a:p>
          <a:p>
            <a:r>
              <a:rPr lang="en-US"/>
              <a:t>7. With each of these things in mind, we would like to now open to any questions. Thank you!</a:t>
            </a:r>
          </a:p>
        </p:txBody>
      </p:sp>
      <p:sp>
        <p:nvSpPr>
          <p:cNvPr id="4" name="Slide Number Placeholder 3"/>
          <p:cNvSpPr>
            <a:spLocks noGrp="1"/>
          </p:cNvSpPr>
          <p:nvPr>
            <p:ph type="sldNum" sz="quarter" idx="5"/>
          </p:nvPr>
        </p:nvSpPr>
        <p:spPr/>
        <p:txBody>
          <a:bodyPr/>
          <a:lstStyle/>
          <a:p>
            <a:fld id="{D606B4CE-843A-4275-8506-95EBF11F9305}" type="slidenum">
              <a:rPr lang="en-US" smtClean="0"/>
              <a:t>13</a:t>
            </a:fld>
            <a:endParaRPr lang="en-US"/>
          </a:p>
        </p:txBody>
      </p:sp>
    </p:spTree>
    <p:extLst>
      <p:ext uri="{BB962C8B-B14F-4D97-AF65-F5344CB8AC3E}">
        <p14:creationId xmlns:p14="http://schemas.microsoft.com/office/powerpoint/2010/main" val="34267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C2BD5-3B1C-4AA4-9BD0-7EEC1A11AD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4FB1E0-DBCC-4E85-A14B-02331EF55D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CCBBE8-9BF5-45C9-AE6B-25710A8DB4EB}"/>
              </a:ext>
            </a:extLst>
          </p:cNvPr>
          <p:cNvSpPr>
            <a:spLocks noGrp="1"/>
          </p:cNvSpPr>
          <p:nvPr>
            <p:ph type="dt" sz="half" idx="10"/>
          </p:nvPr>
        </p:nvSpPr>
        <p:spPr/>
        <p:txBody>
          <a:bodyPr/>
          <a:lstStyle/>
          <a:p>
            <a:fld id="{12A10E1D-8832-4EB4-AC4D-EB9DB136727F}" type="datetimeFigureOut">
              <a:rPr lang="en-US" smtClean="0"/>
              <a:t>11/12/2021</a:t>
            </a:fld>
            <a:endParaRPr lang="en-US"/>
          </a:p>
        </p:txBody>
      </p:sp>
      <p:sp>
        <p:nvSpPr>
          <p:cNvPr id="5" name="Footer Placeholder 4">
            <a:extLst>
              <a:ext uri="{FF2B5EF4-FFF2-40B4-BE49-F238E27FC236}">
                <a16:creationId xmlns:a16="http://schemas.microsoft.com/office/drawing/2014/main" id="{3CBEB0F9-E62D-4AD3-B979-0DF9D4FF7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F947D-FDED-4E10-AEEF-491A7459DDF8}"/>
              </a:ext>
            </a:extLst>
          </p:cNvPr>
          <p:cNvSpPr>
            <a:spLocks noGrp="1"/>
          </p:cNvSpPr>
          <p:nvPr>
            <p:ph type="sldNum" sz="quarter" idx="12"/>
          </p:nvPr>
        </p:nvSpPr>
        <p:spPr/>
        <p:txBody>
          <a:bodyPr/>
          <a:lstStyle/>
          <a:p>
            <a:fld id="{2FD270D1-AC58-4EFA-8F29-5239E62F784D}" type="slidenum">
              <a:rPr lang="en-US" smtClean="0"/>
              <a:t>‹#›</a:t>
            </a:fld>
            <a:endParaRPr lang="en-US"/>
          </a:p>
        </p:txBody>
      </p:sp>
    </p:spTree>
    <p:extLst>
      <p:ext uri="{BB962C8B-B14F-4D97-AF65-F5344CB8AC3E}">
        <p14:creationId xmlns:p14="http://schemas.microsoft.com/office/powerpoint/2010/main" val="4089611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2E733-EC76-481D-AB2A-C82C2003DE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69D76C-5DC7-41FB-B044-4EAE084FF9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B6B9C-16BA-41D2-89AA-FCC0D4808DC2}"/>
              </a:ext>
            </a:extLst>
          </p:cNvPr>
          <p:cNvSpPr>
            <a:spLocks noGrp="1"/>
          </p:cNvSpPr>
          <p:nvPr>
            <p:ph type="dt" sz="half" idx="10"/>
          </p:nvPr>
        </p:nvSpPr>
        <p:spPr/>
        <p:txBody>
          <a:bodyPr/>
          <a:lstStyle/>
          <a:p>
            <a:fld id="{12A10E1D-8832-4EB4-AC4D-EB9DB136727F}" type="datetimeFigureOut">
              <a:rPr lang="en-US" smtClean="0"/>
              <a:t>11/12/2021</a:t>
            </a:fld>
            <a:endParaRPr lang="en-US"/>
          </a:p>
        </p:txBody>
      </p:sp>
      <p:sp>
        <p:nvSpPr>
          <p:cNvPr id="5" name="Footer Placeholder 4">
            <a:extLst>
              <a:ext uri="{FF2B5EF4-FFF2-40B4-BE49-F238E27FC236}">
                <a16:creationId xmlns:a16="http://schemas.microsoft.com/office/drawing/2014/main" id="{C9DB464C-DDB3-45DB-B03B-49B8D2B90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DB5EB9-BFD7-41BA-91B7-D5C1DF259858}"/>
              </a:ext>
            </a:extLst>
          </p:cNvPr>
          <p:cNvSpPr>
            <a:spLocks noGrp="1"/>
          </p:cNvSpPr>
          <p:nvPr>
            <p:ph type="sldNum" sz="quarter" idx="12"/>
          </p:nvPr>
        </p:nvSpPr>
        <p:spPr/>
        <p:txBody>
          <a:bodyPr/>
          <a:lstStyle/>
          <a:p>
            <a:fld id="{2FD270D1-AC58-4EFA-8F29-5239E62F784D}" type="slidenum">
              <a:rPr lang="en-US" smtClean="0"/>
              <a:t>‹#›</a:t>
            </a:fld>
            <a:endParaRPr lang="en-US"/>
          </a:p>
        </p:txBody>
      </p:sp>
    </p:spTree>
    <p:extLst>
      <p:ext uri="{BB962C8B-B14F-4D97-AF65-F5344CB8AC3E}">
        <p14:creationId xmlns:p14="http://schemas.microsoft.com/office/powerpoint/2010/main" val="163752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756706-F5FB-46E9-AA34-1B046C0862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095FEE-8596-4AA9-A580-897A3CA5EE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296548-A099-454F-AFD4-479A170F0C63}"/>
              </a:ext>
            </a:extLst>
          </p:cNvPr>
          <p:cNvSpPr>
            <a:spLocks noGrp="1"/>
          </p:cNvSpPr>
          <p:nvPr>
            <p:ph type="dt" sz="half" idx="10"/>
          </p:nvPr>
        </p:nvSpPr>
        <p:spPr/>
        <p:txBody>
          <a:bodyPr/>
          <a:lstStyle/>
          <a:p>
            <a:fld id="{12A10E1D-8832-4EB4-AC4D-EB9DB136727F}" type="datetimeFigureOut">
              <a:rPr lang="en-US" smtClean="0"/>
              <a:t>11/12/2021</a:t>
            </a:fld>
            <a:endParaRPr lang="en-US"/>
          </a:p>
        </p:txBody>
      </p:sp>
      <p:sp>
        <p:nvSpPr>
          <p:cNvPr id="5" name="Footer Placeholder 4">
            <a:extLst>
              <a:ext uri="{FF2B5EF4-FFF2-40B4-BE49-F238E27FC236}">
                <a16:creationId xmlns:a16="http://schemas.microsoft.com/office/drawing/2014/main" id="{8B268A62-A7C1-4D70-8604-3FA83AFC4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9E9F8-B67E-40AE-BE02-B8EAE5846B6B}"/>
              </a:ext>
            </a:extLst>
          </p:cNvPr>
          <p:cNvSpPr>
            <a:spLocks noGrp="1"/>
          </p:cNvSpPr>
          <p:nvPr>
            <p:ph type="sldNum" sz="quarter" idx="12"/>
          </p:nvPr>
        </p:nvSpPr>
        <p:spPr/>
        <p:txBody>
          <a:bodyPr/>
          <a:lstStyle/>
          <a:p>
            <a:fld id="{2FD270D1-AC58-4EFA-8F29-5239E62F784D}" type="slidenum">
              <a:rPr lang="en-US" smtClean="0"/>
              <a:t>‹#›</a:t>
            </a:fld>
            <a:endParaRPr lang="en-US"/>
          </a:p>
        </p:txBody>
      </p:sp>
    </p:spTree>
    <p:extLst>
      <p:ext uri="{BB962C8B-B14F-4D97-AF65-F5344CB8AC3E}">
        <p14:creationId xmlns:p14="http://schemas.microsoft.com/office/powerpoint/2010/main" val="3653424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55D2-80E1-435B-ADA3-2CE566CCB6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6A5E07-EE19-4956-8E06-6075CC8E35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6360D-3E67-44CB-A693-D7F81A91B4C7}"/>
              </a:ext>
            </a:extLst>
          </p:cNvPr>
          <p:cNvSpPr>
            <a:spLocks noGrp="1"/>
          </p:cNvSpPr>
          <p:nvPr>
            <p:ph type="dt" sz="half" idx="10"/>
          </p:nvPr>
        </p:nvSpPr>
        <p:spPr/>
        <p:txBody>
          <a:bodyPr/>
          <a:lstStyle/>
          <a:p>
            <a:fld id="{12A10E1D-8832-4EB4-AC4D-EB9DB136727F}" type="datetimeFigureOut">
              <a:rPr lang="en-US" smtClean="0"/>
              <a:t>11/12/2021</a:t>
            </a:fld>
            <a:endParaRPr lang="en-US"/>
          </a:p>
        </p:txBody>
      </p:sp>
      <p:sp>
        <p:nvSpPr>
          <p:cNvPr id="5" name="Footer Placeholder 4">
            <a:extLst>
              <a:ext uri="{FF2B5EF4-FFF2-40B4-BE49-F238E27FC236}">
                <a16:creationId xmlns:a16="http://schemas.microsoft.com/office/drawing/2014/main" id="{C1B4DA3C-3C72-4A10-9A3B-1006EAE5B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B9AE-CD87-4D33-8F16-475A14A34E1E}"/>
              </a:ext>
            </a:extLst>
          </p:cNvPr>
          <p:cNvSpPr>
            <a:spLocks noGrp="1"/>
          </p:cNvSpPr>
          <p:nvPr>
            <p:ph type="sldNum" sz="quarter" idx="12"/>
          </p:nvPr>
        </p:nvSpPr>
        <p:spPr/>
        <p:txBody>
          <a:bodyPr/>
          <a:lstStyle/>
          <a:p>
            <a:fld id="{2FD270D1-AC58-4EFA-8F29-5239E62F784D}" type="slidenum">
              <a:rPr lang="en-US" smtClean="0"/>
              <a:t>‹#›</a:t>
            </a:fld>
            <a:endParaRPr lang="en-US"/>
          </a:p>
        </p:txBody>
      </p:sp>
    </p:spTree>
    <p:extLst>
      <p:ext uri="{BB962C8B-B14F-4D97-AF65-F5344CB8AC3E}">
        <p14:creationId xmlns:p14="http://schemas.microsoft.com/office/powerpoint/2010/main" val="3679529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FBAA1-6E91-42C8-87EC-EFF2514535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6D7EE0-AD46-45E2-9A6C-587F414CF3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E1997D-9116-488B-BBE3-2AF9477DFCF6}"/>
              </a:ext>
            </a:extLst>
          </p:cNvPr>
          <p:cNvSpPr>
            <a:spLocks noGrp="1"/>
          </p:cNvSpPr>
          <p:nvPr>
            <p:ph type="dt" sz="half" idx="10"/>
          </p:nvPr>
        </p:nvSpPr>
        <p:spPr/>
        <p:txBody>
          <a:bodyPr/>
          <a:lstStyle/>
          <a:p>
            <a:fld id="{12A10E1D-8832-4EB4-AC4D-EB9DB136727F}" type="datetimeFigureOut">
              <a:rPr lang="en-US" smtClean="0"/>
              <a:t>11/12/2021</a:t>
            </a:fld>
            <a:endParaRPr lang="en-US"/>
          </a:p>
        </p:txBody>
      </p:sp>
      <p:sp>
        <p:nvSpPr>
          <p:cNvPr id="5" name="Footer Placeholder 4">
            <a:extLst>
              <a:ext uri="{FF2B5EF4-FFF2-40B4-BE49-F238E27FC236}">
                <a16:creationId xmlns:a16="http://schemas.microsoft.com/office/drawing/2014/main" id="{E4426E28-6F8A-4989-A7DE-45F1A06CF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5A626C-8060-4334-9170-EE2B53527263}"/>
              </a:ext>
            </a:extLst>
          </p:cNvPr>
          <p:cNvSpPr>
            <a:spLocks noGrp="1"/>
          </p:cNvSpPr>
          <p:nvPr>
            <p:ph type="sldNum" sz="quarter" idx="12"/>
          </p:nvPr>
        </p:nvSpPr>
        <p:spPr/>
        <p:txBody>
          <a:bodyPr/>
          <a:lstStyle/>
          <a:p>
            <a:fld id="{2FD270D1-AC58-4EFA-8F29-5239E62F784D}" type="slidenum">
              <a:rPr lang="en-US" smtClean="0"/>
              <a:t>‹#›</a:t>
            </a:fld>
            <a:endParaRPr lang="en-US"/>
          </a:p>
        </p:txBody>
      </p:sp>
    </p:spTree>
    <p:extLst>
      <p:ext uri="{BB962C8B-B14F-4D97-AF65-F5344CB8AC3E}">
        <p14:creationId xmlns:p14="http://schemas.microsoft.com/office/powerpoint/2010/main" val="3343286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5CF6-E777-4B5C-963D-2C68CAA6A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6F4447-6A57-4A71-9C06-711000B2B9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8103CB-3262-41C2-AC5C-730400B59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46AF9E-B878-42B9-998D-21622274CAF5}"/>
              </a:ext>
            </a:extLst>
          </p:cNvPr>
          <p:cNvSpPr>
            <a:spLocks noGrp="1"/>
          </p:cNvSpPr>
          <p:nvPr>
            <p:ph type="dt" sz="half" idx="10"/>
          </p:nvPr>
        </p:nvSpPr>
        <p:spPr/>
        <p:txBody>
          <a:bodyPr/>
          <a:lstStyle/>
          <a:p>
            <a:fld id="{12A10E1D-8832-4EB4-AC4D-EB9DB136727F}" type="datetimeFigureOut">
              <a:rPr lang="en-US" smtClean="0"/>
              <a:t>11/12/2021</a:t>
            </a:fld>
            <a:endParaRPr lang="en-US"/>
          </a:p>
        </p:txBody>
      </p:sp>
      <p:sp>
        <p:nvSpPr>
          <p:cNvPr id="6" name="Footer Placeholder 5">
            <a:extLst>
              <a:ext uri="{FF2B5EF4-FFF2-40B4-BE49-F238E27FC236}">
                <a16:creationId xmlns:a16="http://schemas.microsoft.com/office/drawing/2014/main" id="{F27DCD9A-ED9F-47AD-80FD-B1B24F313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DFA124-3633-430C-895A-BF82464703E0}"/>
              </a:ext>
            </a:extLst>
          </p:cNvPr>
          <p:cNvSpPr>
            <a:spLocks noGrp="1"/>
          </p:cNvSpPr>
          <p:nvPr>
            <p:ph type="sldNum" sz="quarter" idx="12"/>
          </p:nvPr>
        </p:nvSpPr>
        <p:spPr/>
        <p:txBody>
          <a:bodyPr/>
          <a:lstStyle/>
          <a:p>
            <a:fld id="{2FD270D1-AC58-4EFA-8F29-5239E62F784D}" type="slidenum">
              <a:rPr lang="en-US" smtClean="0"/>
              <a:t>‹#›</a:t>
            </a:fld>
            <a:endParaRPr lang="en-US"/>
          </a:p>
        </p:txBody>
      </p:sp>
    </p:spTree>
    <p:extLst>
      <p:ext uri="{BB962C8B-B14F-4D97-AF65-F5344CB8AC3E}">
        <p14:creationId xmlns:p14="http://schemas.microsoft.com/office/powerpoint/2010/main" val="1163830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4C28-EC5F-4081-B8A3-E924437C7E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661089-D3C5-4929-8CD7-E3F6E75A32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90805D-7CE4-47AA-9212-8FD06D192D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A2E3F-CADF-44AB-97F1-44392277B6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CD30EE-59E9-4BC0-A329-8CCD6266BC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970DD7-7F13-4503-B67A-C9EA4D6E9306}"/>
              </a:ext>
            </a:extLst>
          </p:cNvPr>
          <p:cNvSpPr>
            <a:spLocks noGrp="1"/>
          </p:cNvSpPr>
          <p:nvPr>
            <p:ph type="dt" sz="half" idx="10"/>
          </p:nvPr>
        </p:nvSpPr>
        <p:spPr/>
        <p:txBody>
          <a:bodyPr/>
          <a:lstStyle/>
          <a:p>
            <a:fld id="{12A10E1D-8832-4EB4-AC4D-EB9DB136727F}" type="datetimeFigureOut">
              <a:rPr lang="en-US" smtClean="0"/>
              <a:t>11/12/2021</a:t>
            </a:fld>
            <a:endParaRPr lang="en-US"/>
          </a:p>
        </p:txBody>
      </p:sp>
      <p:sp>
        <p:nvSpPr>
          <p:cNvPr id="8" name="Footer Placeholder 7">
            <a:extLst>
              <a:ext uri="{FF2B5EF4-FFF2-40B4-BE49-F238E27FC236}">
                <a16:creationId xmlns:a16="http://schemas.microsoft.com/office/drawing/2014/main" id="{D3E26053-9FF5-4927-8D83-BF2C2E5452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A11055-852E-4F82-8064-1516AB1A73AC}"/>
              </a:ext>
            </a:extLst>
          </p:cNvPr>
          <p:cNvSpPr>
            <a:spLocks noGrp="1"/>
          </p:cNvSpPr>
          <p:nvPr>
            <p:ph type="sldNum" sz="quarter" idx="12"/>
          </p:nvPr>
        </p:nvSpPr>
        <p:spPr/>
        <p:txBody>
          <a:bodyPr/>
          <a:lstStyle/>
          <a:p>
            <a:fld id="{2FD270D1-AC58-4EFA-8F29-5239E62F784D}" type="slidenum">
              <a:rPr lang="en-US" smtClean="0"/>
              <a:t>‹#›</a:t>
            </a:fld>
            <a:endParaRPr lang="en-US"/>
          </a:p>
        </p:txBody>
      </p:sp>
    </p:spTree>
    <p:extLst>
      <p:ext uri="{BB962C8B-B14F-4D97-AF65-F5344CB8AC3E}">
        <p14:creationId xmlns:p14="http://schemas.microsoft.com/office/powerpoint/2010/main" val="3517725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661E-96C8-4DEA-B671-2157523E03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1E8478-6A8C-4758-BA06-769A29AACF5D}"/>
              </a:ext>
            </a:extLst>
          </p:cNvPr>
          <p:cNvSpPr>
            <a:spLocks noGrp="1"/>
          </p:cNvSpPr>
          <p:nvPr>
            <p:ph type="dt" sz="half" idx="10"/>
          </p:nvPr>
        </p:nvSpPr>
        <p:spPr/>
        <p:txBody>
          <a:bodyPr/>
          <a:lstStyle/>
          <a:p>
            <a:fld id="{12A10E1D-8832-4EB4-AC4D-EB9DB136727F}" type="datetimeFigureOut">
              <a:rPr lang="en-US" smtClean="0"/>
              <a:t>11/12/2021</a:t>
            </a:fld>
            <a:endParaRPr lang="en-US"/>
          </a:p>
        </p:txBody>
      </p:sp>
      <p:sp>
        <p:nvSpPr>
          <p:cNvPr id="4" name="Footer Placeholder 3">
            <a:extLst>
              <a:ext uri="{FF2B5EF4-FFF2-40B4-BE49-F238E27FC236}">
                <a16:creationId xmlns:a16="http://schemas.microsoft.com/office/drawing/2014/main" id="{C4D34FEB-8C94-4FDF-9C53-645945AEF7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0776A4-2F48-4898-ADD6-5F3F16A6BA2E}"/>
              </a:ext>
            </a:extLst>
          </p:cNvPr>
          <p:cNvSpPr>
            <a:spLocks noGrp="1"/>
          </p:cNvSpPr>
          <p:nvPr>
            <p:ph type="sldNum" sz="quarter" idx="12"/>
          </p:nvPr>
        </p:nvSpPr>
        <p:spPr/>
        <p:txBody>
          <a:bodyPr/>
          <a:lstStyle/>
          <a:p>
            <a:fld id="{2FD270D1-AC58-4EFA-8F29-5239E62F784D}" type="slidenum">
              <a:rPr lang="en-US" smtClean="0"/>
              <a:t>‹#›</a:t>
            </a:fld>
            <a:endParaRPr lang="en-US"/>
          </a:p>
        </p:txBody>
      </p:sp>
    </p:spTree>
    <p:extLst>
      <p:ext uri="{BB962C8B-B14F-4D97-AF65-F5344CB8AC3E}">
        <p14:creationId xmlns:p14="http://schemas.microsoft.com/office/powerpoint/2010/main" val="48672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C69E57-D616-4C39-9AA2-711A97B9A0B2}"/>
              </a:ext>
            </a:extLst>
          </p:cNvPr>
          <p:cNvSpPr>
            <a:spLocks noGrp="1"/>
          </p:cNvSpPr>
          <p:nvPr>
            <p:ph type="dt" sz="half" idx="10"/>
          </p:nvPr>
        </p:nvSpPr>
        <p:spPr/>
        <p:txBody>
          <a:bodyPr/>
          <a:lstStyle/>
          <a:p>
            <a:fld id="{12A10E1D-8832-4EB4-AC4D-EB9DB136727F}" type="datetimeFigureOut">
              <a:rPr lang="en-US" smtClean="0"/>
              <a:t>11/12/2021</a:t>
            </a:fld>
            <a:endParaRPr lang="en-US"/>
          </a:p>
        </p:txBody>
      </p:sp>
      <p:sp>
        <p:nvSpPr>
          <p:cNvPr id="3" name="Footer Placeholder 2">
            <a:extLst>
              <a:ext uri="{FF2B5EF4-FFF2-40B4-BE49-F238E27FC236}">
                <a16:creationId xmlns:a16="http://schemas.microsoft.com/office/drawing/2014/main" id="{A734701C-9350-4AF5-B997-1850E4181D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F0527D-58F5-4A53-907E-BBF34CA135C8}"/>
              </a:ext>
            </a:extLst>
          </p:cNvPr>
          <p:cNvSpPr>
            <a:spLocks noGrp="1"/>
          </p:cNvSpPr>
          <p:nvPr>
            <p:ph type="sldNum" sz="quarter" idx="12"/>
          </p:nvPr>
        </p:nvSpPr>
        <p:spPr/>
        <p:txBody>
          <a:bodyPr/>
          <a:lstStyle/>
          <a:p>
            <a:fld id="{2FD270D1-AC58-4EFA-8F29-5239E62F784D}" type="slidenum">
              <a:rPr lang="en-US" smtClean="0"/>
              <a:t>‹#›</a:t>
            </a:fld>
            <a:endParaRPr lang="en-US"/>
          </a:p>
        </p:txBody>
      </p:sp>
    </p:spTree>
    <p:extLst>
      <p:ext uri="{BB962C8B-B14F-4D97-AF65-F5344CB8AC3E}">
        <p14:creationId xmlns:p14="http://schemas.microsoft.com/office/powerpoint/2010/main" val="2177180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784B-D4FA-4D25-AF52-2EF025A9F9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098C6E-B45C-48B3-BD80-3F9F8D5CF9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1E194-C729-4DD4-9CAB-68161F72C4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F58529-BB61-4B7E-BD5A-F9927ABACC53}"/>
              </a:ext>
            </a:extLst>
          </p:cNvPr>
          <p:cNvSpPr>
            <a:spLocks noGrp="1"/>
          </p:cNvSpPr>
          <p:nvPr>
            <p:ph type="dt" sz="half" idx="10"/>
          </p:nvPr>
        </p:nvSpPr>
        <p:spPr/>
        <p:txBody>
          <a:bodyPr/>
          <a:lstStyle/>
          <a:p>
            <a:fld id="{12A10E1D-8832-4EB4-AC4D-EB9DB136727F}" type="datetimeFigureOut">
              <a:rPr lang="en-US" smtClean="0"/>
              <a:t>11/12/2021</a:t>
            </a:fld>
            <a:endParaRPr lang="en-US"/>
          </a:p>
        </p:txBody>
      </p:sp>
      <p:sp>
        <p:nvSpPr>
          <p:cNvPr id="6" name="Footer Placeholder 5">
            <a:extLst>
              <a:ext uri="{FF2B5EF4-FFF2-40B4-BE49-F238E27FC236}">
                <a16:creationId xmlns:a16="http://schemas.microsoft.com/office/drawing/2014/main" id="{CFD2E437-84E2-4CBF-A75D-1A99154B7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DBD97-2EDF-45B2-B35D-0CF9FD62210C}"/>
              </a:ext>
            </a:extLst>
          </p:cNvPr>
          <p:cNvSpPr>
            <a:spLocks noGrp="1"/>
          </p:cNvSpPr>
          <p:nvPr>
            <p:ph type="sldNum" sz="quarter" idx="12"/>
          </p:nvPr>
        </p:nvSpPr>
        <p:spPr/>
        <p:txBody>
          <a:bodyPr/>
          <a:lstStyle/>
          <a:p>
            <a:fld id="{2FD270D1-AC58-4EFA-8F29-5239E62F784D}" type="slidenum">
              <a:rPr lang="en-US" smtClean="0"/>
              <a:t>‹#›</a:t>
            </a:fld>
            <a:endParaRPr lang="en-US"/>
          </a:p>
        </p:txBody>
      </p:sp>
    </p:spTree>
    <p:extLst>
      <p:ext uri="{BB962C8B-B14F-4D97-AF65-F5344CB8AC3E}">
        <p14:creationId xmlns:p14="http://schemas.microsoft.com/office/powerpoint/2010/main" val="3242749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DFCD-DC16-4DFD-B58B-802B2C1F6B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EE5AF8-63D6-45A6-AB6B-3EB05BCB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FE36E4-FC87-432D-BC36-9F8671F434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D46E72-E5B5-4D16-9EF8-8FB662D0919E}"/>
              </a:ext>
            </a:extLst>
          </p:cNvPr>
          <p:cNvSpPr>
            <a:spLocks noGrp="1"/>
          </p:cNvSpPr>
          <p:nvPr>
            <p:ph type="dt" sz="half" idx="10"/>
          </p:nvPr>
        </p:nvSpPr>
        <p:spPr/>
        <p:txBody>
          <a:bodyPr/>
          <a:lstStyle/>
          <a:p>
            <a:fld id="{12A10E1D-8832-4EB4-AC4D-EB9DB136727F}" type="datetimeFigureOut">
              <a:rPr lang="en-US" smtClean="0"/>
              <a:t>11/12/2021</a:t>
            </a:fld>
            <a:endParaRPr lang="en-US"/>
          </a:p>
        </p:txBody>
      </p:sp>
      <p:sp>
        <p:nvSpPr>
          <p:cNvPr id="6" name="Footer Placeholder 5">
            <a:extLst>
              <a:ext uri="{FF2B5EF4-FFF2-40B4-BE49-F238E27FC236}">
                <a16:creationId xmlns:a16="http://schemas.microsoft.com/office/drawing/2014/main" id="{FC30229F-1A83-4966-9FDA-E695DB3F5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E50CC-C00C-4D16-9636-99C51C28A96F}"/>
              </a:ext>
            </a:extLst>
          </p:cNvPr>
          <p:cNvSpPr>
            <a:spLocks noGrp="1"/>
          </p:cNvSpPr>
          <p:nvPr>
            <p:ph type="sldNum" sz="quarter" idx="12"/>
          </p:nvPr>
        </p:nvSpPr>
        <p:spPr/>
        <p:txBody>
          <a:bodyPr/>
          <a:lstStyle/>
          <a:p>
            <a:fld id="{2FD270D1-AC58-4EFA-8F29-5239E62F784D}" type="slidenum">
              <a:rPr lang="en-US" smtClean="0"/>
              <a:t>‹#›</a:t>
            </a:fld>
            <a:endParaRPr lang="en-US"/>
          </a:p>
        </p:txBody>
      </p:sp>
    </p:spTree>
    <p:extLst>
      <p:ext uri="{BB962C8B-B14F-4D97-AF65-F5344CB8AC3E}">
        <p14:creationId xmlns:p14="http://schemas.microsoft.com/office/powerpoint/2010/main" val="2246528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D3DEF1"/>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C43EC0-3718-4240-B604-880358A73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364FEF-6C34-45D9-8B5F-1FB55DBCED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5E779-DA89-42C6-9CE8-6007D939E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10E1D-8832-4EB4-AC4D-EB9DB136727F}" type="datetimeFigureOut">
              <a:rPr lang="en-US" smtClean="0"/>
              <a:t>11/12/2021</a:t>
            </a:fld>
            <a:endParaRPr lang="en-US"/>
          </a:p>
        </p:txBody>
      </p:sp>
      <p:sp>
        <p:nvSpPr>
          <p:cNvPr id="5" name="Footer Placeholder 4">
            <a:extLst>
              <a:ext uri="{FF2B5EF4-FFF2-40B4-BE49-F238E27FC236}">
                <a16:creationId xmlns:a16="http://schemas.microsoft.com/office/drawing/2014/main" id="{7898D6BD-764D-4936-A493-47294E7AC1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94B376-35B9-4A25-A88A-8EEF567A47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D270D1-AC58-4EFA-8F29-5239E62F784D}" type="slidenum">
              <a:rPr lang="en-US" smtClean="0"/>
              <a:t>‹#›</a:t>
            </a:fld>
            <a:endParaRPr lang="en-US"/>
          </a:p>
        </p:txBody>
      </p:sp>
    </p:spTree>
    <p:extLst>
      <p:ext uri="{BB962C8B-B14F-4D97-AF65-F5344CB8AC3E}">
        <p14:creationId xmlns:p14="http://schemas.microsoft.com/office/powerpoint/2010/main" val="2476188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6" Type="http://schemas.openxmlformats.org/officeDocument/2006/relationships/tags" Target="../tags/tag26.xml"/><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38" Type="http://schemas.openxmlformats.org/officeDocument/2006/relationships/tags" Target="../tags/tag138.xml"/><Relationship Id="rId154" Type="http://schemas.openxmlformats.org/officeDocument/2006/relationships/tags" Target="../tags/tag154.xml"/><Relationship Id="rId159" Type="http://schemas.openxmlformats.org/officeDocument/2006/relationships/tags" Target="../tags/tag159.xml"/><Relationship Id="rId175" Type="http://schemas.openxmlformats.org/officeDocument/2006/relationships/tags" Target="../tags/tag175.xml"/><Relationship Id="rId170" Type="http://schemas.openxmlformats.org/officeDocument/2006/relationships/tags" Target="../tags/tag170.xml"/><Relationship Id="rId16" Type="http://schemas.openxmlformats.org/officeDocument/2006/relationships/tags" Target="../tags/tag16.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28" Type="http://schemas.openxmlformats.org/officeDocument/2006/relationships/tags" Target="../tags/tag128.xml"/><Relationship Id="rId144" Type="http://schemas.openxmlformats.org/officeDocument/2006/relationships/tags" Target="../tags/tag144.xml"/><Relationship Id="rId149" Type="http://schemas.openxmlformats.org/officeDocument/2006/relationships/tags" Target="../tags/tag14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160" Type="http://schemas.openxmlformats.org/officeDocument/2006/relationships/tags" Target="../tags/tag160.xml"/><Relationship Id="rId165" Type="http://schemas.openxmlformats.org/officeDocument/2006/relationships/tags" Target="../tags/tag165.xml"/><Relationship Id="rId181" Type="http://schemas.openxmlformats.org/officeDocument/2006/relationships/tags" Target="../tags/tag181.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113" Type="http://schemas.openxmlformats.org/officeDocument/2006/relationships/tags" Target="../tags/tag113.xml"/><Relationship Id="rId118" Type="http://schemas.openxmlformats.org/officeDocument/2006/relationships/tags" Target="../tags/tag118.xml"/><Relationship Id="rId134" Type="http://schemas.openxmlformats.org/officeDocument/2006/relationships/tags" Target="../tags/tag134.xml"/><Relationship Id="rId139" Type="http://schemas.openxmlformats.org/officeDocument/2006/relationships/tags" Target="../tags/tag139.xml"/><Relationship Id="rId80" Type="http://schemas.openxmlformats.org/officeDocument/2006/relationships/tags" Target="../tags/tag80.xml"/><Relationship Id="rId85" Type="http://schemas.openxmlformats.org/officeDocument/2006/relationships/tags" Target="../tags/tag85.xml"/><Relationship Id="rId150" Type="http://schemas.openxmlformats.org/officeDocument/2006/relationships/tags" Target="../tags/tag150.xml"/><Relationship Id="rId155" Type="http://schemas.openxmlformats.org/officeDocument/2006/relationships/tags" Target="../tags/tag155.xml"/><Relationship Id="rId171" Type="http://schemas.openxmlformats.org/officeDocument/2006/relationships/tags" Target="../tags/tag171.xml"/><Relationship Id="rId176" Type="http://schemas.openxmlformats.org/officeDocument/2006/relationships/tags" Target="../tags/tag176.xml"/><Relationship Id="rId12" Type="http://schemas.openxmlformats.org/officeDocument/2006/relationships/tags" Target="../tags/tag12.xml"/><Relationship Id="rId17" Type="http://schemas.openxmlformats.org/officeDocument/2006/relationships/tags" Target="../tags/tag17.xml"/><Relationship Id="rId33" Type="http://schemas.openxmlformats.org/officeDocument/2006/relationships/tags" Target="../tags/tag33.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08" Type="http://schemas.openxmlformats.org/officeDocument/2006/relationships/tags" Target="../tags/tag108.xml"/><Relationship Id="rId124" Type="http://schemas.openxmlformats.org/officeDocument/2006/relationships/tags" Target="../tags/tag124.xml"/><Relationship Id="rId129" Type="http://schemas.openxmlformats.org/officeDocument/2006/relationships/tags" Target="../tags/tag129.xml"/><Relationship Id="rId54" Type="http://schemas.openxmlformats.org/officeDocument/2006/relationships/tags" Target="../tags/tag54.xml"/><Relationship Id="rId70" Type="http://schemas.openxmlformats.org/officeDocument/2006/relationships/tags" Target="../tags/tag70.xml"/><Relationship Id="rId75" Type="http://schemas.openxmlformats.org/officeDocument/2006/relationships/tags" Target="../tags/tag75.xml"/><Relationship Id="rId91" Type="http://schemas.openxmlformats.org/officeDocument/2006/relationships/tags" Target="../tags/tag91.xml"/><Relationship Id="rId96" Type="http://schemas.openxmlformats.org/officeDocument/2006/relationships/tags" Target="../tags/tag96.xml"/><Relationship Id="rId140" Type="http://schemas.openxmlformats.org/officeDocument/2006/relationships/tags" Target="../tags/tag140.xml"/><Relationship Id="rId145" Type="http://schemas.openxmlformats.org/officeDocument/2006/relationships/tags" Target="../tags/tag145.xml"/><Relationship Id="rId161" Type="http://schemas.openxmlformats.org/officeDocument/2006/relationships/tags" Target="../tags/tag161.xml"/><Relationship Id="rId166" Type="http://schemas.openxmlformats.org/officeDocument/2006/relationships/tags" Target="../tags/tag166.xml"/><Relationship Id="rId18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23" Type="http://schemas.openxmlformats.org/officeDocument/2006/relationships/tags" Target="../tags/tag23.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119" Type="http://schemas.openxmlformats.org/officeDocument/2006/relationships/tags" Target="../tags/tag119.xml"/><Relationship Id="rId44" Type="http://schemas.openxmlformats.org/officeDocument/2006/relationships/tags" Target="../tags/tag44.xml"/><Relationship Id="rId60" Type="http://schemas.openxmlformats.org/officeDocument/2006/relationships/tags" Target="../tags/tag60.xml"/><Relationship Id="rId65" Type="http://schemas.openxmlformats.org/officeDocument/2006/relationships/tags" Target="../tags/tag65.xml"/><Relationship Id="rId81" Type="http://schemas.openxmlformats.org/officeDocument/2006/relationships/tags" Target="../tags/tag81.xml"/><Relationship Id="rId86" Type="http://schemas.openxmlformats.org/officeDocument/2006/relationships/tags" Target="../tags/tag86.xml"/><Relationship Id="rId130" Type="http://schemas.openxmlformats.org/officeDocument/2006/relationships/tags" Target="../tags/tag130.xml"/><Relationship Id="rId135" Type="http://schemas.openxmlformats.org/officeDocument/2006/relationships/tags" Target="../tags/tag135.xml"/><Relationship Id="rId151" Type="http://schemas.openxmlformats.org/officeDocument/2006/relationships/tags" Target="../tags/tag151.xml"/><Relationship Id="rId156" Type="http://schemas.openxmlformats.org/officeDocument/2006/relationships/tags" Target="../tags/tag156.xml"/><Relationship Id="rId177" Type="http://schemas.openxmlformats.org/officeDocument/2006/relationships/tags" Target="../tags/tag177.xml"/><Relationship Id="rId4" Type="http://schemas.openxmlformats.org/officeDocument/2006/relationships/tags" Target="../tags/tag4.xml"/><Relationship Id="rId9" Type="http://schemas.openxmlformats.org/officeDocument/2006/relationships/tags" Target="../tags/tag9.xml"/><Relationship Id="rId172" Type="http://schemas.openxmlformats.org/officeDocument/2006/relationships/tags" Target="../tags/tag172.xml"/><Relationship Id="rId180" Type="http://schemas.openxmlformats.org/officeDocument/2006/relationships/tags" Target="../tags/tag180.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tags" Target="../tags/tag10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tags" Target="../tags/tag120.xml"/><Relationship Id="rId125" Type="http://schemas.openxmlformats.org/officeDocument/2006/relationships/tags" Target="../tags/tag125.xml"/><Relationship Id="rId141" Type="http://schemas.openxmlformats.org/officeDocument/2006/relationships/tags" Target="../tags/tag141.xml"/><Relationship Id="rId146" Type="http://schemas.openxmlformats.org/officeDocument/2006/relationships/tags" Target="../tags/tag146.xml"/><Relationship Id="rId167" Type="http://schemas.openxmlformats.org/officeDocument/2006/relationships/tags" Target="../tags/tag167.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162" Type="http://schemas.openxmlformats.org/officeDocument/2006/relationships/tags" Target="../tags/tag162.xml"/><Relationship Id="rId183" Type="http://schemas.openxmlformats.org/officeDocument/2006/relationships/notesSlide" Target="../notesSlides/notesSlide8.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15" Type="http://schemas.openxmlformats.org/officeDocument/2006/relationships/tags" Target="../tags/tag115.xml"/><Relationship Id="rId131" Type="http://schemas.openxmlformats.org/officeDocument/2006/relationships/tags" Target="../tags/tag131.xml"/><Relationship Id="rId136" Type="http://schemas.openxmlformats.org/officeDocument/2006/relationships/tags" Target="../tags/tag136.xml"/><Relationship Id="rId157" Type="http://schemas.openxmlformats.org/officeDocument/2006/relationships/tags" Target="../tags/tag157.xml"/><Relationship Id="rId178" Type="http://schemas.openxmlformats.org/officeDocument/2006/relationships/tags" Target="../tags/tag178.xml"/><Relationship Id="rId61" Type="http://schemas.openxmlformats.org/officeDocument/2006/relationships/tags" Target="../tags/tag61.xml"/><Relationship Id="rId82" Type="http://schemas.openxmlformats.org/officeDocument/2006/relationships/tags" Target="../tags/tag82.xml"/><Relationship Id="rId152" Type="http://schemas.openxmlformats.org/officeDocument/2006/relationships/tags" Target="../tags/tag152.xml"/><Relationship Id="rId173" Type="http://schemas.openxmlformats.org/officeDocument/2006/relationships/tags" Target="../tags/tag173.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tags" Target="../tags/tag168.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tags" Target="../tags/tag121.xml"/><Relationship Id="rId142" Type="http://schemas.openxmlformats.org/officeDocument/2006/relationships/tags" Target="../tags/tag142.xml"/><Relationship Id="rId163" Type="http://schemas.openxmlformats.org/officeDocument/2006/relationships/tags" Target="../tags/tag163.xml"/><Relationship Id="rId184" Type="http://schemas.openxmlformats.org/officeDocument/2006/relationships/image" Target="../media/image33.png"/><Relationship Id="rId3" Type="http://schemas.openxmlformats.org/officeDocument/2006/relationships/tags" Target="../tags/tag3.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88" Type="http://schemas.openxmlformats.org/officeDocument/2006/relationships/tags" Target="../tags/tag88.xml"/><Relationship Id="rId111" Type="http://schemas.openxmlformats.org/officeDocument/2006/relationships/tags" Target="../tags/tag111.xml"/><Relationship Id="rId132" Type="http://schemas.openxmlformats.org/officeDocument/2006/relationships/tags" Target="../tags/tag132.xml"/><Relationship Id="rId153" Type="http://schemas.openxmlformats.org/officeDocument/2006/relationships/tags" Target="../tags/tag153.xml"/><Relationship Id="rId174" Type="http://schemas.openxmlformats.org/officeDocument/2006/relationships/tags" Target="../tags/tag174.xml"/><Relationship Id="rId179" Type="http://schemas.openxmlformats.org/officeDocument/2006/relationships/tags" Target="../tags/tag179.xml"/><Relationship Id="rId15" Type="http://schemas.openxmlformats.org/officeDocument/2006/relationships/tags" Target="../tags/tag15.xml"/><Relationship Id="rId36" Type="http://schemas.openxmlformats.org/officeDocument/2006/relationships/tags" Target="../tags/tag36.xml"/><Relationship Id="rId57" Type="http://schemas.openxmlformats.org/officeDocument/2006/relationships/tags" Target="../tags/tag57.xml"/><Relationship Id="rId106" Type="http://schemas.openxmlformats.org/officeDocument/2006/relationships/tags" Target="../tags/tag106.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78" Type="http://schemas.openxmlformats.org/officeDocument/2006/relationships/tags" Target="../tags/tag78.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143" Type="http://schemas.openxmlformats.org/officeDocument/2006/relationships/tags" Target="../tags/tag143.xml"/><Relationship Id="rId148" Type="http://schemas.openxmlformats.org/officeDocument/2006/relationships/tags" Target="../tags/tag148.xml"/><Relationship Id="rId164" Type="http://schemas.openxmlformats.org/officeDocument/2006/relationships/tags" Target="../tags/tag164.xml"/><Relationship Id="rId169" Type="http://schemas.openxmlformats.org/officeDocument/2006/relationships/tags" Target="../tags/tag16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428C-17C8-47F5-9231-3646DB93E7F0}"/>
              </a:ext>
            </a:extLst>
          </p:cNvPr>
          <p:cNvSpPr>
            <a:spLocks noGrp="1"/>
          </p:cNvSpPr>
          <p:nvPr>
            <p:ph type="ctrTitle"/>
          </p:nvPr>
        </p:nvSpPr>
        <p:spPr>
          <a:xfrm>
            <a:off x="1524000" y="2190996"/>
            <a:ext cx="9144000" cy="1769423"/>
          </a:xfrm>
        </p:spPr>
        <p:txBody>
          <a:bodyPr>
            <a:normAutofit fontScale="90000"/>
          </a:bodyPr>
          <a:lstStyle/>
          <a:p>
            <a:pPr>
              <a:lnSpc>
                <a:spcPct val="114000"/>
              </a:lnSpc>
            </a:pPr>
            <a:r>
              <a:rPr lang="en-US">
                <a:solidFill>
                  <a:schemeClr val="tx2"/>
                </a:solidFill>
                <a:latin typeface="Palatino Linotype" panose="02040502050505030304" pitchFamily="18" charset="0"/>
              </a:rPr>
              <a:t>Autonomous UAV Capstone</a:t>
            </a:r>
            <a:br>
              <a:rPr lang="en-US">
                <a:solidFill>
                  <a:schemeClr val="tx2"/>
                </a:solidFill>
                <a:latin typeface="Palatino Linotype" panose="02040502050505030304" pitchFamily="18" charset="0"/>
              </a:rPr>
            </a:br>
            <a:r>
              <a:rPr lang="en-US" sz="4400">
                <a:solidFill>
                  <a:schemeClr val="tx2"/>
                </a:solidFill>
                <a:latin typeface="Palatino Linotype" panose="02040502050505030304" pitchFamily="18" charset="0"/>
              </a:rPr>
              <a:t>Status Presentation II</a:t>
            </a:r>
            <a:endParaRPr lang="en-US">
              <a:solidFill>
                <a:schemeClr val="tx2"/>
              </a:solidFill>
              <a:latin typeface="Palatino Linotype" panose="02040502050505030304" pitchFamily="18" charset="0"/>
            </a:endParaRPr>
          </a:p>
        </p:txBody>
      </p:sp>
      <p:sp>
        <p:nvSpPr>
          <p:cNvPr id="3" name="Subtitle 2">
            <a:extLst>
              <a:ext uri="{FF2B5EF4-FFF2-40B4-BE49-F238E27FC236}">
                <a16:creationId xmlns:a16="http://schemas.microsoft.com/office/drawing/2014/main" id="{BA845908-0AB6-457F-88D4-F29C42355EB4}"/>
              </a:ext>
            </a:extLst>
          </p:cNvPr>
          <p:cNvSpPr>
            <a:spLocks noGrp="1"/>
          </p:cNvSpPr>
          <p:nvPr>
            <p:ph type="subTitle" idx="1"/>
          </p:nvPr>
        </p:nvSpPr>
        <p:spPr>
          <a:xfrm>
            <a:off x="2914402" y="4129416"/>
            <a:ext cx="6363195" cy="1214480"/>
          </a:xfrm>
        </p:spPr>
        <p:txBody>
          <a:bodyPr vert="horz" lIns="91440" tIns="45720" rIns="91440" bIns="45720" numCol="2" rtlCol="0" anchor="t">
            <a:normAutofit/>
          </a:bodyPr>
          <a:lstStyle/>
          <a:p>
            <a:r>
              <a:rPr lang="en-US" sz="2000">
                <a:solidFill>
                  <a:schemeClr val="tx2"/>
                </a:solidFill>
                <a:latin typeface="Palatino Linotype"/>
              </a:rPr>
              <a:t>1/c Domenico Bulone</a:t>
            </a:r>
          </a:p>
          <a:p>
            <a:r>
              <a:rPr lang="en-US" sz="2000">
                <a:solidFill>
                  <a:schemeClr val="tx2"/>
                </a:solidFill>
                <a:latin typeface="Palatino Linotype" panose="02040502050505030304" pitchFamily="18" charset="0"/>
              </a:rPr>
              <a:t>1/c Matthew Kim</a:t>
            </a:r>
            <a:endParaRPr lang="en-US" sz="2000">
              <a:ea typeface="+mn-lt"/>
              <a:cs typeface="+mn-lt"/>
            </a:endParaRPr>
          </a:p>
          <a:p>
            <a:r>
              <a:rPr lang="en-US" sz="2000">
                <a:solidFill>
                  <a:schemeClr val="tx2"/>
                </a:solidFill>
                <a:latin typeface="Palatino Linotype" panose="02040502050505030304" pitchFamily="18" charset="0"/>
              </a:rPr>
              <a:t>1/c Gavin McGahey</a:t>
            </a:r>
          </a:p>
          <a:p>
            <a:r>
              <a:rPr lang="en-US" sz="2000">
                <a:solidFill>
                  <a:schemeClr val="tx2"/>
                </a:solidFill>
                <a:latin typeface="Palatino Linotype" panose="02040502050505030304" pitchFamily="18" charset="0"/>
              </a:rPr>
              <a:t>1/c Cody Meyers</a:t>
            </a:r>
          </a:p>
          <a:p>
            <a:r>
              <a:rPr lang="en-US" sz="2000">
                <a:solidFill>
                  <a:schemeClr val="tx2"/>
                </a:solidFill>
                <a:latin typeface="Palatino Linotype" panose="02040502050505030304" pitchFamily="18" charset="0"/>
              </a:rPr>
              <a:t>1/c Jacob Schellman</a:t>
            </a:r>
          </a:p>
          <a:p>
            <a:r>
              <a:rPr lang="en-US" sz="2000">
                <a:solidFill>
                  <a:schemeClr val="tx2"/>
                </a:solidFill>
                <a:latin typeface="Palatino Linotype" panose="02040502050505030304" pitchFamily="18" charset="0"/>
              </a:rPr>
              <a:t>1/c Ryan Von Brock</a:t>
            </a:r>
          </a:p>
        </p:txBody>
      </p:sp>
      <p:pic>
        <p:nvPicPr>
          <p:cNvPr id="10" name="Picture 9" descr="Logo&#10;&#10;Description automatically generated">
            <a:extLst>
              <a:ext uri="{FF2B5EF4-FFF2-40B4-BE49-F238E27FC236}">
                <a16:creationId xmlns:a16="http://schemas.microsoft.com/office/drawing/2014/main" id="{A850B7A9-849A-4059-B803-9F2431785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981" y="391202"/>
            <a:ext cx="1659609" cy="1665141"/>
          </a:xfrm>
          <a:prstGeom prst="rect">
            <a:avLst/>
          </a:prstGeom>
        </p:spPr>
      </p:pic>
      <p:sp>
        <p:nvSpPr>
          <p:cNvPr id="19" name="Subtitle 2">
            <a:extLst>
              <a:ext uri="{FF2B5EF4-FFF2-40B4-BE49-F238E27FC236}">
                <a16:creationId xmlns:a16="http://schemas.microsoft.com/office/drawing/2014/main" id="{2D24204F-91F1-4E1F-94A1-D78AFA81D999}"/>
              </a:ext>
            </a:extLst>
          </p:cNvPr>
          <p:cNvSpPr txBox="1">
            <a:spLocks/>
          </p:cNvSpPr>
          <p:nvPr/>
        </p:nvSpPr>
        <p:spPr>
          <a:xfrm>
            <a:off x="4737759" y="5512893"/>
            <a:ext cx="2716480" cy="415352"/>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solidFill>
                  <a:schemeClr val="tx2"/>
                </a:solidFill>
                <a:latin typeface="Palatino Linotype" panose="02040502050505030304" pitchFamily="18" charset="0"/>
              </a:rPr>
              <a:t>November 9</a:t>
            </a:r>
            <a:r>
              <a:rPr lang="en-US" sz="2000" baseline="30000">
                <a:solidFill>
                  <a:schemeClr val="tx2"/>
                </a:solidFill>
                <a:latin typeface="Palatino Linotype" panose="02040502050505030304" pitchFamily="18" charset="0"/>
              </a:rPr>
              <a:t>th</a:t>
            </a:r>
            <a:r>
              <a:rPr lang="en-US" sz="2000">
                <a:solidFill>
                  <a:schemeClr val="tx2"/>
                </a:solidFill>
                <a:latin typeface="Palatino Linotype" panose="02040502050505030304" pitchFamily="18" charset="0"/>
              </a:rPr>
              <a:t>, 2021</a:t>
            </a:r>
          </a:p>
        </p:txBody>
      </p:sp>
      <p:pic>
        <p:nvPicPr>
          <p:cNvPr id="16" name="Picture 15" descr="A picture containing text, ceramic ware, porcelain&#10;&#10;Description automatically generated">
            <a:extLst>
              <a:ext uri="{FF2B5EF4-FFF2-40B4-BE49-F238E27FC236}">
                <a16:creationId xmlns:a16="http://schemas.microsoft.com/office/drawing/2014/main" id="{C8C961E4-6915-4EDD-BCF3-2F6ACDE09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260" y="391203"/>
            <a:ext cx="1665140" cy="166514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F88CD8A7-0E1A-4EE8-92C4-866BF2D674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070" y="406217"/>
            <a:ext cx="1659609" cy="1650126"/>
          </a:xfrm>
          <a:prstGeom prst="rect">
            <a:avLst/>
          </a:prstGeom>
        </p:spPr>
      </p:pic>
      <p:pic>
        <p:nvPicPr>
          <p:cNvPr id="9" name="Picture 8" descr="Logo&#10;&#10;Description automatically generated">
            <a:extLst>
              <a:ext uri="{FF2B5EF4-FFF2-40B4-BE49-F238E27FC236}">
                <a16:creationId xmlns:a16="http://schemas.microsoft.com/office/drawing/2014/main" id="{45BAC49A-C5E6-47BF-9890-EAA72811B7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4164" y="331383"/>
            <a:ext cx="1799794" cy="1799794"/>
          </a:xfrm>
          <a:prstGeom prst="rect">
            <a:avLst/>
          </a:prstGeom>
        </p:spPr>
      </p:pic>
    </p:spTree>
    <p:extLst>
      <p:ext uri="{BB962C8B-B14F-4D97-AF65-F5344CB8AC3E}">
        <p14:creationId xmlns:p14="http://schemas.microsoft.com/office/powerpoint/2010/main" val="2510107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F1E8-4E42-4AA2-8C49-661C9EEE2DDE}"/>
              </a:ext>
            </a:extLst>
          </p:cNvPr>
          <p:cNvSpPr>
            <a:spLocks noGrp="1"/>
          </p:cNvSpPr>
          <p:nvPr>
            <p:ph type="title"/>
          </p:nvPr>
        </p:nvSpPr>
        <p:spPr/>
        <p:txBody>
          <a:bodyPr/>
          <a:lstStyle/>
          <a:p>
            <a:r>
              <a:rPr lang="en-US">
                <a:solidFill>
                  <a:schemeClr val="tx2"/>
                </a:solidFill>
                <a:latin typeface="Palatino Linotype" panose="02040502050505030304" pitchFamily="18" charset="0"/>
              </a:rPr>
              <a:t>PDR: Computer Vision</a:t>
            </a:r>
          </a:p>
        </p:txBody>
      </p:sp>
      <p:graphicFrame>
        <p:nvGraphicFramePr>
          <p:cNvPr id="20" name="Content Placeholder 2">
            <a:extLst>
              <a:ext uri="{FF2B5EF4-FFF2-40B4-BE49-F238E27FC236}">
                <a16:creationId xmlns:a16="http://schemas.microsoft.com/office/drawing/2014/main" id="{0789413C-64E7-4C71-AD25-1BE64FFB340D}"/>
              </a:ext>
            </a:extLst>
          </p:cNvPr>
          <p:cNvGraphicFramePr>
            <a:graphicFrameLocks noGrp="1"/>
          </p:cNvGraphicFramePr>
          <p:nvPr>
            <p:ph idx="1"/>
            <p:extLst>
              <p:ext uri="{D42A27DB-BD31-4B8C-83A1-F6EECF244321}">
                <p14:modId xmlns:p14="http://schemas.microsoft.com/office/powerpoint/2010/main" val="16368150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0143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F1E8-4E42-4AA2-8C49-661C9EEE2DDE}"/>
              </a:ext>
            </a:extLst>
          </p:cNvPr>
          <p:cNvSpPr>
            <a:spLocks noGrp="1"/>
          </p:cNvSpPr>
          <p:nvPr>
            <p:ph type="title"/>
          </p:nvPr>
        </p:nvSpPr>
        <p:spPr/>
        <p:txBody>
          <a:bodyPr/>
          <a:lstStyle/>
          <a:p>
            <a:r>
              <a:rPr lang="en-US">
                <a:solidFill>
                  <a:schemeClr val="tx2"/>
                </a:solidFill>
                <a:latin typeface="Palatino Linotype"/>
              </a:rPr>
              <a:t>PDR: Computer Vision Testing</a:t>
            </a:r>
            <a:endParaRPr lang="en-US">
              <a:solidFill>
                <a:schemeClr val="tx2"/>
              </a:solidFill>
              <a:latin typeface="Palatino Linotype" panose="02040502050505030304" pitchFamily="18" charset="0"/>
            </a:endParaRPr>
          </a:p>
        </p:txBody>
      </p:sp>
      <p:sp>
        <p:nvSpPr>
          <p:cNvPr id="6" name="Content Placeholder 5">
            <a:extLst>
              <a:ext uri="{FF2B5EF4-FFF2-40B4-BE49-F238E27FC236}">
                <a16:creationId xmlns:a16="http://schemas.microsoft.com/office/drawing/2014/main" id="{E274E5DA-7D4B-45D3-8000-E0B685B8F6B9}"/>
              </a:ext>
            </a:extLst>
          </p:cNvPr>
          <p:cNvSpPr>
            <a:spLocks noGrp="1"/>
          </p:cNvSpPr>
          <p:nvPr>
            <p:ph idx="1"/>
          </p:nvPr>
        </p:nvSpPr>
        <p:spPr/>
        <p:txBody>
          <a:bodyPr vert="horz" lIns="91440" tIns="45720" rIns="91440" bIns="45720" rtlCol="0" anchor="t">
            <a:normAutofit/>
          </a:bodyPr>
          <a:lstStyle/>
          <a:p>
            <a:pPr marL="342900" indent="-342900"/>
            <a:r>
              <a:rPr lang="en-US" sz="2000">
                <a:solidFill>
                  <a:schemeClr val="tx2"/>
                </a:solidFill>
                <a:latin typeface="Palatino Linotype"/>
              </a:rPr>
              <a:t>In-Lab Tests</a:t>
            </a:r>
          </a:p>
          <a:p>
            <a:pPr marL="342900" indent="-342900"/>
            <a:r>
              <a:rPr lang="en-US" sz="2000">
                <a:solidFill>
                  <a:schemeClr val="tx2"/>
                </a:solidFill>
                <a:latin typeface="Palatino Linotype"/>
              </a:rPr>
              <a:t>Detecting red rectangles and circles, finds centroids</a:t>
            </a:r>
          </a:p>
          <a:p>
            <a:pPr marL="342900" indent="-342900"/>
            <a:r>
              <a:rPr lang="en-US" sz="2000">
                <a:solidFill>
                  <a:schemeClr val="tx2"/>
                </a:solidFill>
                <a:latin typeface="Palatino Linotype"/>
                <a:cs typeface="Calibri"/>
              </a:rPr>
              <a:t>Frames vs. Number of Shapes</a:t>
            </a:r>
          </a:p>
          <a:p>
            <a:pPr marL="0" indent="0">
              <a:buNone/>
            </a:pPr>
            <a:endParaRPr lang="en-US">
              <a:cs typeface="Calibri"/>
            </a:endParaRPr>
          </a:p>
        </p:txBody>
      </p:sp>
      <p:pic>
        <p:nvPicPr>
          <p:cNvPr id="7" name="Picture 7">
            <a:extLst>
              <a:ext uri="{FF2B5EF4-FFF2-40B4-BE49-F238E27FC236}">
                <a16:creationId xmlns:a16="http://schemas.microsoft.com/office/drawing/2014/main" id="{A9E2138C-F0E0-48D6-8D94-29CC3C732FE4}"/>
              </a:ext>
            </a:extLst>
          </p:cNvPr>
          <p:cNvPicPr>
            <a:picLocks noChangeAspect="1"/>
          </p:cNvPicPr>
          <p:nvPr/>
        </p:nvPicPr>
        <p:blipFill>
          <a:blip r:embed="rId3"/>
          <a:stretch>
            <a:fillRect/>
          </a:stretch>
        </p:blipFill>
        <p:spPr>
          <a:xfrm>
            <a:off x="2288498" y="3428565"/>
            <a:ext cx="7615003" cy="2873984"/>
          </a:xfrm>
          <a:prstGeom prst="rect">
            <a:avLst/>
          </a:prstGeom>
        </p:spPr>
      </p:pic>
    </p:spTree>
    <p:extLst>
      <p:ext uri="{BB962C8B-B14F-4D97-AF65-F5344CB8AC3E}">
        <p14:creationId xmlns:p14="http://schemas.microsoft.com/office/powerpoint/2010/main" val="2182414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829B-2995-4F4A-B325-ADB0DF4EAA99}"/>
              </a:ext>
            </a:extLst>
          </p:cNvPr>
          <p:cNvSpPr>
            <a:spLocks noGrp="1"/>
          </p:cNvSpPr>
          <p:nvPr>
            <p:ph type="title"/>
          </p:nvPr>
        </p:nvSpPr>
        <p:spPr/>
        <p:txBody>
          <a:bodyPr/>
          <a:lstStyle/>
          <a:p>
            <a:r>
              <a:rPr lang="en-US">
                <a:solidFill>
                  <a:schemeClr val="tx2"/>
                </a:solidFill>
                <a:latin typeface="Palatino Linotype"/>
                <a:cs typeface="Calibri Light"/>
              </a:rPr>
              <a:t>PDR: Computer Vision Testing</a:t>
            </a:r>
          </a:p>
        </p:txBody>
      </p:sp>
      <p:sp>
        <p:nvSpPr>
          <p:cNvPr id="3" name="Content Placeholder 2">
            <a:extLst>
              <a:ext uri="{FF2B5EF4-FFF2-40B4-BE49-F238E27FC236}">
                <a16:creationId xmlns:a16="http://schemas.microsoft.com/office/drawing/2014/main" id="{285C5AC2-324B-4606-9B8E-B242CD80F10C}"/>
              </a:ext>
            </a:extLst>
          </p:cNvPr>
          <p:cNvSpPr>
            <a:spLocks noGrp="1"/>
          </p:cNvSpPr>
          <p:nvPr>
            <p:ph idx="1"/>
          </p:nvPr>
        </p:nvSpPr>
        <p:spPr/>
        <p:txBody>
          <a:bodyPr vert="horz" lIns="91440" tIns="45720" rIns="91440" bIns="45720" rtlCol="0" anchor="t">
            <a:normAutofit/>
          </a:bodyPr>
          <a:lstStyle/>
          <a:p>
            <a:endParaRPr lang="en-US" sz="3200">
              <a:solidFill>
                <a:schemeClr val="tx2"/>
              </a:solidFill>
              <a:latin typeface="Palatino Linotype"/>
            </a:endParaRPr>
          </a:p>
          <a:p>
            <a:r>
              <a:rPr lang="en-US" sz="3200">
                <a:solidFill>
                  <a:schemeClr val="tx2"/>
                </a:solidFill>
                <a:latin typeface="Palatino Linotype"/>
              </a:rPr>
              <a:t>Field tests not as successful</a:t>
            </a:r>
          </a:p>
          <a:p>
            <a:pPr marL="0" indent="0">
              <a:buNone/>
            </a:pPr>
            <a:endParaRPr lang="en-US" sz="3200">
              <a:solidFill>
                <a:schemeClr val="tx2"/>
              </a:solidFill>
              <a:latin typeface="Palatino Linotype"/>
            </a:endParaRPr>
          </a:p>
          <a:p>
            <a:r>
              <a:rPr lang="en-US" sz="3200">
                <a:solidFill>
                  <a:schemeClr val="tx2"/>
                </a:solidFill>
                <a:latin typeface="Palatino Linotype"/>
              </a:rPr>
              <a:t>Refine color values</a:t>
            </a:r>
          </a:p>
          <a:p>
            <a:pPr marL="0" indent="0">
              <a:buNone/>
            </a:pPr>
            <a:endParaRPr lang="en-US" sz="3200">
              <a:solidFill>
                <a:schemeClr val="tx2"/>
              </a:solidFill>
              <a:latin typeface="Palatino Linotype"/>
            </a:endParaRPr>
          </a:p>
          <a:p>
            <a:r>
              <a:rPr lang="en-US" sz="3200">
                <a:solidFill>
                  <a:schemeClr val="tx2"/>
                </a:solidFill>
                <a:latin typeface="Palatino Linotype"/>
              </a:rPr>
              <a:t>Upgrade camera</a:t>
            </a:r>
          </a:p>
          <a:p>
            <a:pPr marL="0" indent="0">
              <a:buNone/>
            </a:pPr>
            <a:endParaRPr lang="en-US">
              <a:latin typeface="Palatino Linotype"/>
              <a:cs typeface="Calibri"/>
            </a:endParaRPr>
          </a:p>
          <a:p>
            <a:pPr marL="0" indent="0">
              <a:buNone/>
            </a:pPr>
            <a:endParaRPr lang="en-US">
              <a:latin typeface="Palatino Linotype"/>
              <a:cs typeface="Calibri"/>
            </a:endParaRPr>
          </a:p>
          <a:p>
            <a:pPr marL="0" indent="0">
              <a:buNone/>
            </a:pPr>
            <a:endParaRPr lang="en-US">
              <a:latin typeface="Palatino Linotype"/>
              <a:cs typeface="Calibri"/>
            </a:endParaRPr>
          </a:p>
        </p:txBody>
      </p:sp>
      <p:pic>
        <p:nvPicPr>
          <p:cNvPr id="4" name="Picture 4" descr="A screenshot of a video game&#10;&#10;Description automatically generated">
            <a:extLst>
              <a:ext uri="{FF2B5EF4-FFF2-40B4-BE49-F238E27FC236}">
                <a16:creationId xmlns:a16="http://schemas.microsoft.com/office/drawing/2014/main" id="{59CA4A9E-3C92-44CF-B956-5FAF13E46620}"/>
              </a:ext>
            </a:extLst>
          </p:cNvPr>
          <p:cNvPicPr>
            <a:picLocks noChangeAspect="1"/>
          </p:cNvPicPr>
          <p:nvPr/>
        </p:nvPicPr>
        <p:blipFill rotWithShape="1">
          <a:blip r:embed="rId3"/>
          <a:srcRect l="6150" t="12551" r="20045" b="21862"/>
          <a:stretch/>
        </p:blipFill>
        <p:spPr>
          <a:xfrm>
            <a:off x="8409482" y="1907967"/>
            <a:ext cx="2992711" cy="1499221"/>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75D328DD-C561-4864-8C08-5D1CD24B0E9B}"/>
              </a:ext>
            </a:extLst>
          </p:cNvPr>
          <p:cNvPicPr>
            <a:picLocks noChangeAspect="1"/>
          </p:cNvPicPr>
          <p:nvPr/>
        </p:nvPicPr>
        <p:blipFill rotWithShape="1">
          <a:blip r:embed="rId4"/>
          <a:srcRect t="810" r="32118" b="-405"/>
          <a:stretch/>
        </p:blipFill>
        <p:spPr>
          <a:xfrm>
            <a:off x="6098499" y="1889229"/>
            <a:ext cx="1862129" cy="1536803"/>
          </a:xfrm>
          <a:prstGeom prst="rect">
            <a:avLst/>
          </a:prstGeom>
        </p:spPr>
      </p:pic>
      <p:pic>
        <p:nvPicPr>
          <p:cNvPr id="6" name="Picture 6" descr="A screenshot of a video game&#10;&#10;Description automatically generated">
            <a:extLst>
              <a:ext uri="{FF2B5EF4-FFF2-40B4-BE49-F238E27FC236}">
                <a16:creationId xmlns:a16="http://schemas.microsoft.com/office/drawing/2014/main" id="{DE07006E-D0E5-42D0-B728-879023B9B92A}"/>
              </a:ext>
            </a:extLst>
          </p:cNvPr>
          <p:cNvPicPr>
            <a:picLocks noChangeAspect="1"/>
          </p:cNvPicPr>
          <p:nvPr/>
        </p:nvPicPr>
        <p:blipFill rotWithShape="1">
          <a:blip r:embed="rId5"/>
          <a:srcRect l="8656" t="17409" r="5011" b="17004"/>
          <a:stretch/>
        </p:blipFill>
        <p:spPr>
          <a:xfrm>
            <a:off x="8409482" y="3806721"/>
            <a:ext cx="3492541" cy="1499222"/>
          </a:xfrm>
          <a:prstGeom prst="rect">
            <a:avLst/>
          </a:prstGeom>
        </p:spPr>
      </p:pic>
      <p:pic>
        <p:nvPicPr>
          <p:cNvPr id="7" name="Picture 7" descr="A picture containing text, plastic&#10;&#10;Description automatically generated">
            <a:extLst>
              <a:ext uri="{FF2B5EF4-FFF2-40B4-BE49-F238E27FC236}">
                <a16:creationId xmlns:a16="http://schemas.microsoft.com/office/drawing/2014/main" id="{B2EF67D7-EA22-453F-8603-692987B58B25}"/>
              </a:ext>
            </a:extLst>
          </p:cNvPr>
          <p:cNvPicPr>
            <a:picLocks noChangeAspect="1"/>
          </p:cNvPicPr>
          <p:nvPr/>
        </p:nvPicPr>
        <p:blipFill rotWithShape="1">
          <a:blip r:embed="rId6"/>
          <a:srcRect r="28474" b="-405"/>
          <a:stretch/>
        </p:blipFill>
        <p:spPr>
          <a:xfrm>
            <a:off x="6048531" y="3781737"/>
            <a:ext cx="1962107" cy="1549297"/>
          </a:xfrm>
          <a:prstGeom prst="rect">
            <a:avLst/>
          </a:prstGeom>
        </p:spPr>
      </p:pic>
    </p:spTree>
    <p:extLst>
      <p:ext uri="{BB962C8B-B14F-4D97-AF65-F5344CB8AC3E}">
        <p14:creationId xmlns:p14="http://schemas.microsoft.com/office/powerpoint/2010/main" val="2103103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OTLSHAPE_SL_9cf0b9a3b4064869b9ae748fb5efbb51_BackgroundRectangle">
            <a:extLst>
              <a:ext uri="{FF2B5EF4-FFF2-40B4-BE49-F238E27FC236}">
                <a16:creationId xmlns:a16="http://schemas.microsoft.com/office/drawing/2014/main" id="{D42D8BE7-7C53-4B49-B22B-645D6CD9FAF8}"/>
              </a:ext>
            </a:extLst>
          </p:cNvPr>
          <p:cNvSpPr/>
          <p:nvPr>
            <p:custDataLst>
              <p:tags r:id="rId2"/>
            </p:custDataLst>
          </p:nvPr>
        </p:nvSpPr>
        <p:spPr>
          <a:xfrm>
            <a:off x="279400" y="2005690"/>
            <a:ext cx="11633200" cy="1103156"/>
          </a:xfrm>
          <a:prstGeom prst="rect">
            <a:avLst/>
          </a:prstGeom>
          <a:solidFill>
            <a:schemeClr val="accent1">
              <a:lumMod val="75000"/>
              <a:alpha val="14902"/>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LSHAPE_TB_00000000000000000000000000000000_LeftEndCaps" hidden="1">
            <a:extLst>
              <a:ext uri="{FF2B5EF4-FFF2-40B4-BE49-F238E27FC236}">
                <a16:creationId xmlns:a16="http://schemas.microsoft.com/office/drawing/2014/main" id="{3AA15ADF-0CA4-40B2-88D2-3F7A8150D711}"/>
              </a:ext>
            </a:extLst>
          </p:cNvPr>
          <p:cNvSpPr txBox="1"/>
          <p:nvPr>
            <p:custDataLst>
              <p:tags r:id="rId3"/>
            </p:custDataLst>
          </p:nvPr>
        </p:nvSpPr>
        <p:spPr>
          <a:xfrm>
            <a:off x="-404080" y="-95023"/>
            <a:ext cx="825500" cy="508000"/>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ED7D31"/>
                </a:solidFill>
                <a:effectLst/>
                <a:uLnTx/>
                <a:uFillTx/>
                <a:latin typeface="Calibri" panose="020F0502020204030204" pitchFamily="34" charset="0"/>
                <a:ea typeface="+mn-ea"/>
                <a:cs typeface="+mn-cs"/>
              </a:rPr>
              <a:t>2021</a:t>
            </a:r>
          </a:p>
        </p:txBody>
      </p:sp>
      <p:sp>
        <p:nvSpPr>
          <p:cNvPr id="3" name="OTLSHAPE_TB_00000000000000000000000000000000_RightEndCaps" hidden="1">
            <a:extLst>
              <a:ext uri="{FF2B5EF4-FFF2-40B4-BE49-F238E27FC236}">
                <a16:creationId xmlns:a16="http://schemas.microsoft.com/office/drawing/2014/main" id="{0E7EFDB7-69FF-4A95-9834-B1E753E3FB1C}"/>
              </a:ext>
            </a:extLst>
          </p:cNvPr>
          <p:cNvSpPr txBox="1"/>
          <p:nvPr>
            <p:custDataLst>
              <p:tags r:id="rId4"/>
            </p:custDataLst>
          </p:nvPr>
        </p:nvSpPr>
        <p:spPr>
          <a:xfrm>
            <a:off x="-123" y="143504"/>
            <a:ext cx="38100" cy="25400"/>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 b="1" i="0" u="none" strike="noStrike" kern="1200" cap="none" spc="0" normalizeH="0" baseline="0" noProof="0">
                <a:ln>
                  <a:noFill/>
                </a:ln>
                <a:solidFill>
                  <a:srgbClr val="ED7D31"/>
                </a:solidFill>
                <a:effectLst/>
                <a:uLnTx/>
                <a:uFillTx/>
                <a:latin typeface="Calibri" panose="020F0502020204030204" pitchFamily="34" charset="0"/>
                <a:ea typeface="+mn-ea"/>
                <a:cs typeface="+mn-cs"/>
              </a:rPr>
              <a:t>2021</a:t>
            </a:r>
          </a:p>
        </p:txBody>
      </p:sp>
      <p:sp>
        <p:nvSpPr>
          <p:cNvPr id="399" name="OTLSHAPE_TB_00000000000000000000000000000000_ScaleContainer">
            <a:extLst>
              <a:ext uri="{FF2B5EF4-FFF2-40B4-BE49-F238E27FC236}">
                <a16:creationId xmlns:a16="http://schemas.microsoft.com/office/drawing/2014/main" id="{B40E23D8-B899-4E6E-9C06-E5AF1B20B733}"/>
              </a:ext>
            </a:extLst>
          </p:cNvPr>
          <p:cNvSpPr/>
          <p:nvPr>
            <p:custDataLst>
              <p:tags r:id="rId5"/>
            </p:custDataLst>
          </p:nvPr>
        </p:nvSpPr>
        <p:spPr>
          <a:xfrm>
            <a:off x="1498314" y="1509883"/>
            <a:ext cx="10414000" cy="381000"/>
          </a:xfrm>
          <a:prstGeom prst="rect">
            <a:avLst/>
          </a:prstGeom>
          <a:solidFill>
            <a:srgbClr val="40404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TLSHAPE_SL_9cf0b9a3b4064869b9ae748fb5efbb51_HeaderRectangle">
            <a:extLst>
              <a:ext uri="{FF2B5EF4-FFF2-40B4-BE49-F238E27FC236}">
                <a16:creationId xmlns:a16="http://schemas.microsoft.com/office/drawing/2014/main" id="{25633857-B41D-4336-9D91-9BA5D9D9332B}"/>
              </a:ext>
            </a:extLst>
          </p:cNvPr>
          <p:cNvSpPr/>
          <p:nvPr>
            <p:custDataLst>
              <p:tags r:id="rId6"/>
            </p:custDataLst>
          </p:nvPr>
        </p:nvSpPr>
        <p:spPr>
          <a:xfrm>
            <a:off x="279400" y="2005689"/>
            <a:ext cx="1104900" cy="1104593"/>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OTLSHAPE_G_00000000000000000000000000000000_ShapeBelow0">
            <a:extLst>
              <a:ext uri="{FF2B5EF4-FFF2-40B4-BE49-F238E27FC236}">
                <a16:creationId xmlns:a16="http://schemas.microsoft.com/office/drawing/2014/main" id="{04DEF928-402E-4B91-BC37-50FEA08D0282}"/>
              </a:ext>
            </a:extLst>
          </p:cNvPr>
          <p:cNvCxnSpPr/>
          <p:nvPr>
            <p:custDataLst>
              <p:tags r:id="rId7"/>
            </p:custDataLst>
          </p:nvPr>
        </p:nvCxnSpPr>
        <p:spPr>
          <a:xfrm>
            <a:off x="4074772" y="1889570"/>
            <a:ext cx="0" cy="4645929"/>
          </a:xfrm>
          <a:prstGeom prst="line">
            <a:avLst/>
          </a:prstGeom>
          <a:ln w="9525" cap="flat" cmpd="sng" algn="ctr">
            <a:solidFill>
              <a:schemeClr val="dk1">
                <a:alpha val="1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OTLSHAPE_G_00000000000000000000000000000000_ShapeBelow1">
            <a:extLst>
              <a:ext uri="{FF2B5EF4-FFF2-40B4-BE49-F238E27FC236}">
                <a16:creationId xmlns:a16="http://schemas.microsoft.com/office/drawing/2014/main" id="{28DD4EF5-B90E-4811-8256-E35966D50C34}"/>
              </a:ext>
            </a:extLst>
          </p:cNvPr>
          <p:cNvCxnSpPr/>
          <p:nvPr>
            <p:custDataLst>
              <p:tags r:id="rId8"/>
            </p:custDataLst>
          </p:nvPr>
        </p:nvCxnSpPr>
        <p:spPr>
          <a:xfrm>
            <a:off x="6668269" y="1889570"/>
            <a:ext cx="0" cy="4645929"/>
          </a:xfrm>
          <a:prstGeom prst="line">
            <a:avLst/>
          </a:prstGeom>
          <a:ln w="9525" cap="flat" cmpd="sng" algn="ctr">
            <a:solidFill>
              <a:schemeClr val="dk1">
                <a:alpha val="1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OTLSHAPE_G_00000000000000000000000000000000_ShapeBelow2">
            <a:extLst>
              <a:ext uri="{FF2B5EF4-FFF2-40B4-BE49-F238E27FC236}">
                <a16:creationId xmlns:a16="http://schemas.microsoft.com/office/drawing/2014/main" id="{CFD70AC4-4C8C-43A5-9CDF-9982B911EFE9}"/>
              </a:ext>
            </a:extLst>
          </p:cNvPr>
          <p:cNvCxnSpPr/>
          <p:nvPr>
            <p:custDataLst>
              <p:tags r:id="rId9"/>
            </p:custDataLst>
          </p:nvPr>
        </p:nvCxnSpPr>
        <p:spPr>
          <a:xfrm>
            <a:off x="9290265" y="1889570"/>
            <a:ext cx="0" cy="4645929"/>
          </a:xfrm>
          <a:prstGeom prst="line">
            <a:avLst/>
          </a:prstGeom>
          <a:ln w="9525" cap="flat" cmpd="sng" algn="ctr">
            <a:solidFill>
              <a:schemeClr val="dk1">
                <a:alpha val="1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0" name="OTLSHAPE_TB_00000000000000000000000000000000_ElapsedTime" hidden="1">
            <a:extLst>
              <a:ext uri="{FF2B5EF4-FFF2-40B4-BE49-F238E27FC236}">
                <a16:creationId xmlns:a16="http://schemas.microsoft.com/office/drawing/2014/main" id="{3591C203-6925-498F-9FAF-E56DDF1A36DC}"/>
              </a:ext>
            </a:extLst>
          </p:cNvPr>
          <p:cNvSpPr/>
          <p:nvPr>
            <p:custDataLst>
              <p:tags r:id="rId10"/>
            </p:custDataLst>
          </p:nvPr>
        </p:nvSpPr>
        <p:spPr>
          <a:xfrm>
            <a:off x="0" y="0"/>
            <a:ext cx="0" cy="0"/>
          </a:xfrm>
          <a:prstGeom prst="rect">
            <a:avLst/>
          </a:prstGeom>
          <a:solidFill>
            <a:srgbClr val="FF0000">
              <a:alpha val="74902"/>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TLSHAPE_SLT_1f3ecdb523214d1c858ab8fb12392a13_ShapePercentage" hidden="1">
            <a:extLst>
              <a:ext uri="{FF2B5EF4-FFF2-40B4-BE49-F238E27FC236}">
                <a16:creationId xmlns:a16="http://schemas.microsoft.com/office/drawing/2014/main" id="{A4703D4F-11F7-4703-BE00-55AB070AB809}"/>
              </a:ext>
            </a:extLst>
          </p:cNvPr>
          <p:cNvSpPr/>
          <p:nvPr>
            <p:custDataLst>
              <p:tags r:id="rId11"/>
            </p:custDataLst>
          </p:nvPr>
        </p:nvSpPr>
        <p:spPr>
          <a:xfrm>
            <a:off x="1322376" y="2035641"/>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TLSHAPE_SLT_bf0bab4e98f54763a82568a5d219a5c7_ShapePercentage" hidden="1">
            <a:extLst>
              <a:ext uri="{FF2B5EF4-FFF2-40B4-BE49-F238E27FC236}">
                <a16:creationId xmlns:a16="http://schemas.microsoft.com/office/drawing/2014/main" id="{98DD6732-0726-4A4B-90BD-083DD0E53C36}"/>
              </a:ext>
            </a:extLst>
          </p:cNvPr>
          <p:cNvSpPr/>
          <p:nvPr>
            <p:custDataLst>
              <p:tags r:id="rId12"/>
            </p:custDataLst>
          </p:nvPr>
        </p:nvSpPr>
        <p:spPr>
          <a:xfrm>
            <a:off x="2063375" y="22860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TLSHAPE_SLT_79eebf0cc03e4ea08540b80882717e0a_ShapePercentage" hidden="1">
            <a:extLst>
              <a:ext uri="{FF2B5EF4-FFF2-40B4-BE49-F238E27FC236}">
                <a16:creationId xmlns:a16="http://schemas.microsoft.com/office/drawing/2014/main" id="{3C0C743A-03B8-4FF5-B674-D356EC8B3B14}"/>
              </a:ext>
            </a:extLst>
          </p:cNvPr>
          <p:cNvSpPr/>
          <p:nvPr>
            <p:custDataLst>
              <p:tags r:id="rId13"/>
            </p:custDataLst>
          </p:nvPr>
        </p:nvSpPr>
        <p:spPr>
          <a:xfrm>
            <a:off x="6820988" y="2536359"/>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TLSHAPE_SLT_eeb83e503ffe4a72a203fede87f23081_ShapePercentage" hidden="1">
            <a:extLst>
              <a:ext uri="{FF2B5EF4-FFF2-40B4-BE49-F238E27FC236}">
                <a16:creationId xmlns:a16="http://schemas.microsoft.com/office/drawing/2014/main" id="{A1A8C167-B452-406E-8DE0-04D4F686F2FB}"/>
              </a:ext>
            </a:extLst>
          </p:cNvPr>
          <p:cNvSpPr/>
          <p:nvPr>
            <p:custDataLst>
              <p:tags r:id="rId14"/>
            </p:custDataLst>
          </p:nvPr>
        </p:nvSpPr>
        <p:spPr>
          <a:xfrm>
            <a:off x="5682870" y="2536359"/>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OTLSHAPE_SLT_118aa262c9b048e19e0b2ecc51e36c38_ShapePercentage" hidden="1">
            <a:extLst>
              <a:ext uri="{FF2B5EF4-FFF2-40B4-BE49-F238E27FC236}">
                <a16:creationId xmlns:a16="http://schemas.microsoft.com/office/drawing/2014/main" id="{5ECF69C9-2718-46DF-9028-FC4910E3F9E3}"/>
              </a:ext>
            </a:extLst>
          </p:cNvPr>
          <p:cNvSpPr/>
          <p:nvPr>
            <p:custDataLst>
              <p:tags r:id="rId15"/>
            </p:custDataLst>
          </p:nvPr>
        </p:nvSpPr>
        <p:spPr>
          <a:xfrm>
            <a:off x="3887372" y="2536359"/>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3" name="OTLSHAPE_SLT_840d1906cb104b01bde15bb78e8e323b_ShapePercentage" hidden="1">
            <a:extLst>
              <a:ext uri="{FF2B5EF4-FFF2-40B4-BE49-F238E27FC236}">
                <a16:creationId xmlns:a16="http://schemas.microsoft.com/office/drawing/2014/main" id="{4A93A954-2D79-4DFA-9B8F-112A3B8B18C9}"/>
              </a:ext>
            </a:extLst>
          </p:cNvPr>
          <p:cNvSpPr/>
          <p:nvPr>
            <p:custDataLst>
              <p:tags r:id="rId16"/>
            </p:custDataLst>
          </p:nvPr>
        </p:nvSpPr>
        <p:spPr>
          <a:xfrm>
            <a:off x="2821711" y="2536359"/>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 name="OTLSHAPE_SLT_44de9765e7204557b88297f4709b8c30_ShapePercentage" hidden="1">
            <a:extLst>
              <a:ext uri="{FF2B5EF4-FFF2-40B4-BE49-F238E27FC236}">
                <a16:creationId xmlns:a16="http://schemas.microsoft.com/office/drawing/2014/main" id="{2FA572B8-C469-4F8D-B465-465A4ECF27C7}"/>
              </a:ext>
            </a:extLst>
          </p:cNvPr>
          <p:cNvSpPr/>
          <p:nvPr>
            <p:custDataLst>
              <p:tags r:id="rId17"/>
            </p:custDataLst>
          </p:nvPr>
        </p:nvSpPr>
        <p:spPr>
          <a:xfrm>
            <a:off x="2230872" y="3214878"/>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7" name="OTLSHAPE_SLT_8d38abf6434f49b59dc24ae1ee36935e_ShapePercentage" hidden="1">
            <a:extLst>
              <a:ext uri="{FF2B5EF4-FFF2-40B4-BE49-F238E27FC236}">
                <a16:creationId xmlns:a16="http://schemas.microsoft.com/office/drawing/2014/main" id="{F55B5190-92BA-4C27-B32B-7E664B7DCCD2}"/>
              </a:ext>
            </a:extLst>
          </p:cNvPr>
          <p:cNvSpPr/>
          <p:nvPr>
            <p:custDataLst>
              <p:tags r:id="rId18"/>
            </p:custDataLst>
          </p:nvPr>
        </p:nvSpPr>
        <p:spPr>
          <a:xfrm>
            <a:off x="3887372" y="3214878"/>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7" name="OTLSHAPE_SLT_c7770eb3e434445083ebf0cda53241c7_ShapePercentage" hidden="1">
            <a:extLst>
              <a:ext uri="{FF2B5EF4-FFF2-40B4-BE49-F238E27FC236}">
                <a16:creationId xmlns:a16="http://schemas.microsoft.com/office/drawing/2014/main" id="{7739D98A-481E-4F7F-ABA7-B5EE8B11F9AC}"/>
              </a:ext>
            </a:extLst>
          </p:cNvPr>
          <p:cNvSpPr/>
          <p:nvPr>
            <p:custDataLst>
              <p:tags r:id="rId19"/>
            </p:custDataLst>
          </p:nvPr>
        </p:nvSpPr>
        <p:spPr>
          <a:xfrm>
            <a:off x="3887372" y="3791797"/>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4" name="OTLSHAPE_SLT_40c7696c8b3a4b1db83d76730e5d92c2_ShapePercentage" hidden="1">
            <a:extLst>
              <a:ext uri="{FF2B5EF4-FFF2-40B4-BE49-F238E27FC236}">
                <a16:creationId xmlns:a16="http://schemas.microsoft.com/office/drawing/2014/main" id="{66FF6465-315B-4284-90D8-B207D3EF4CF7}"/>
              </a:ext>
            </a:extLst>
          </p:cNvPr>
          <p:cNvSpPr/>
          <p:nvPr>
            <p:custDataLst>
              <p:tags r:id="rId20"/>
            </p:custDataLst>
          </p:nvPr>
        </p:nvSpPr>
        <p:spPr>
          <a:xfrm>
            <a:off x="5739692" y="3791797"/>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OTLSHAPE_SLT_f1b03b9fadb246d6b74eef66d2c662d1_ShapePercentage" hidden="1">
            <a:extLst>
              <a:ext uri="{FF2B5EF4-FFF2-40B4-BE49-F238E27FC236}">
                <a16:creationId xmlns:a16="http://schemas.microsoft.com/office/drawing/2014/main" id="{DAAAD59C-B7D5-43F5-900F-DC137CC90889}"/>
              </a:ext>
            </a:extLst>
          </p:cNvPr>
          <p:cNvSpPr/>
          <p:nvPr>
            <p:custDataLst>
              <p:tags r:id="rId21"/>
            </p:custDataLst>
          </p:nvPr>
        </p:nvSpPr>
        <p:spPr>
          <a:xfrm>
            <a:off x="6623369" y="4368716"/>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TLSHAPE_SLT_c60910096d5a4b6f9de76b63feadcf94_ShapePercentage" hidden="1">
            <a:extLst>
              <a:ext uri="{FF2B5EF4-FFF2-40B4-BE49-F238E27FC236}">
                <a16:creationId xmlns:a16="http://schemas.microsoft.com/office/drawing/2014/main" id="{E1E2A8D8-2EDC-4EB4-91AC-17C827CB41C8}"/>
              </a:ext>
            </a:extLst>
          </p:cNvPr>
          <p:cNvSpPr/>
          <p:nvPr>
            <p:custDataLst>
              <p:tags r:id="rId22"/>
            </p:custDataLst>
          </p:nvPr>
        </p:nvSpPr>
        <p:spPr>
          <a:xfrm>
            <a:off x="7392867" y="4619075"/>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OTLSHAPE_SLT_71feb0897c2b47d28678366d0661913b_ShapePercentage" hidden="1">
            <a:extLst>
              <a:ext uri="{FF2B5EF4-FFF2-40B4-BE49-F238E27FC236}">
                <a16:creationId xmlns:a16="http://schemas.microsoft.com/office/drawing/2014/main" id="{B9DEB792-D853-495E-92A8-E164786E076D}"/>
              </a:ext>
            </a:extLst>
          </p:cNvPr>
          <p:cNvSpPr/>
          <p:nvPr>
            <p:custDataLst>
              <p:tags r:id="rId23"/>
            </p:custDataLst>
          </p:nvPr>
        </p:nvSpPr>
        <p:spPr>
          <a:xfrm>
            <a:off x="2644319" y="5445337"/>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TLSHAPE_SLT_fa8886b769a54c02817aaba54576e921_ShapePercentage" hidden="1">
            <a:extLst>
              <a:ext uri="{FF2B5EF4-FFF2-40B4-BE49-F238E27FC236}">
                <a16:creationId xmlns:a16="http://schemas.microsoft.com/office/drawing/2014/main" id="{8BB1A718-BC58-444B-8A4A-E97851870446}"/>
              </a:ext>
            </a:extLst>
          </p:cNvPr>
          <p:cNvSpPr/>
          <p:nvPr>
            <p:custDataLst>
              <p:tags r:id="rId24"/>
            </p:custDataLst>
          </p:nvPr>
        </p:nvSpPr>
        <p:spPr>
          <a:xfrm>
            <a:off x="3861920" y="5445337"/>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TLSHAPE_SLT_a0005013d1434eca8799fe0021a266e0_ShapePercentage" hidden="1">
            <a:extLst>
              <a:ext uri="{FF2B5EF4-FFF2-40B4-BE49-F238E27FC236}">
                <a16:creationId xmlns:a16="http://schemas.microsoft.com/office/drawing/2014/main" id="{247FCA29-0C64-4A54-ACD0-8109D072D359}"/>
              </a:ext>
            </a:extLst>
          </p:cNvPr>
          <p:cNvSpPr/>
          <p:nvPr>
            <p:custDataLst>
              <p:tags r:id="rId25"/>
            </p:custDataLst>
          </p:nvPr>
        </p:nvSpPr>
        <p:spPr>
          <a:xfrm>
            <a:off x="8237020" y="5445337"/>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TLSHAPE_SLT_db841b2dc0b5434e83008cd4d4e540bc_ShapePercentage" hidden="1">
            <a:extLst>
              <a:ext uri="{FF2B5EF4-FFF2-40B4-BE49-F238E27FC236}">
                <a16:creationId xmlns:a16="http://schemas.microsoft.com/office/drawing/2014/main" id="{891DB207-4F73-4FC8-B473-470640F19793}"/>
              </a:ext>
            </a:extLst>
          </p:cNvPr>
          <p:cNvSpPr/>
          <p:nvPr>
            <p:custDataLst>
              <p:tags r:id="rId26"/>
            </p:custDataLst>
          </p:nvPr>
        </p:nvSpPr>
        <p:spPr>
          <a:xfrm>
            <a:off x="9646641" y="5445337"/>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TLSHAPE_SL_9cf0b9a3b4064869b9ae748fb5efbb51_Header">
            <a:extLst>
              <a:ext uri="{FF2B5EF4-FFF2-40B4-BE49-F238E27FC236}">
                <a16:creationId xmlns:a16="http://schemas.microsoft.com/office/drawing/2014/main" id="{DE487498-AFF0-4E41-8BE2-DC7A6B94BFFA}"/>
              </a:ext>
            </a:extLst>
          </p:cNvPr>
          <p:cNvSpPr txBox="1"/>
          <p:nvPr>
            <p:custDataLst>
              <p:tags r:id="rId27"/>
            </p:custDataLst>
          </p:nvPr>
        </p:nvSpPr>
        <p:spPr>
          <a:xfrm>
            <a:off x="287008" y="2466038"/>
            <a:ext cx="1104900" cy="228353"/>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pitchFamily="34" charset="0"/>
                <a:ea typeface="+mn-ea"/>
                <a:cs typeface="+mn-cs"/>
              </a:rPr>
              <a:t>Physical Platform</a:t>
            </a:r>
          </a:p>
        </p:txBody>
      </p:sp>
      <p:sp>
        <p:nvSpPr>
          <p:cNvPr id="6" name="OTLSHAPE_TB_00000000000000000000000000000000_TodayMarkerShape" hidden="1">
            <a:extLst>
              <a:ext uri="{FF2B5EF4-FFF2-40B4-BE49-F238E27FC236}">
                <a16:creationId xmlns:a16="http://schemas.microsoft.com/office/drawing/2014/main" id="{BE316E76-F914-4119-8EC6-FA9123176B71}"/>
              </a:ext>
            </a:extLst>
          </p:cNvPr>
          <p:cNvSpPr/>
          <p:nvPr>
            <p:custDataLst>
              <p:tags r:id="rId28"/>
            </p:custDataLst>
          </p:nvPr>
        </p:nvSpPr>
        <p:spPr>
          <a:xfrm>
            <a:off x="1239447" y="1752600"/>
            <a:ext cx="114300" cy="127000"/>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TLSHAPE_TB_00000000000000000000000000000000_TimescaleInterval1">
            <a:extLst>
              <a:ext uri="{FF2B5EF4-FFF2-40B4-BE49-F238E27FC236}">
                <a16:creationId xmlns:a16="http://schemas.microsoft.com/office/drawing/2014/main" id="{7C46D9AE-762E-4F50-A81D-30E793221C86}"/>
              </a:ext>
            </a:extLst>
          </p:cNvPr>
          <p:cNvSpPr txBox="1"/>
          <p:nvPr>
            <p:custDataLst>
              <p:tags r:id="rId29"/>
            </p:custDataLst>
          </p:nvPr>
        </p:nvSpPr>
        <p:spPr>
          <a:xfrm>
            <a:off x="2008669" y="1600470"/>
            <a:ext cx="1595709" cy="2032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 normalizeH="0" baseline="0" noProof="0">
                <a:ln>
                  <a:noFill/>
                </a:ln>
                <a:solidFill>
                  <a:prstClr val="white"/>
                </a:solidFill>
                <a:effectLst/>
                <a:uLnTx/>
                <a:uFillTx/>
                <a:latin typeface="Calibri" panose="020F0502020204030204" pitchFamily="34" charset="0"/>
                <a:ea typeface="+mn-ea"/>
                <a:cs typeface="+mn-cs"/>
              </a:rPr>
              <a:t>August — September</a:t>
            </a:r>
          </a:p>
        </p:txBody>
      </p:sp>
      <p:sp>
        <p:nvSpPr>
          <p:cNvPr id="9" name="OTLSHAPE_TB_00000000000000000000000000000000_TimescaleInterval2">
            <a:extLst>
              <a:ext uri="{FF2B5EF4-FFF2-40B4-BE49-F238E27FC236}">
                <a16:creationId xmlns:a16="http://schemas.microsoft.com/office/drawing/2014/main" id="{D6FFDCBD-8ABA-4274-8A98-CF6EA405B9C8}"/>
              </a:ext>
            </a:extLst>
          </p:cNvPr>
          <p:cNvSpPr txBox="1"/>
          <p:nvPr>
            <p:custDataLst>
              <p:tags r:id="rId30"/>
            </p:custDataLst>
          </p:nvPr>
        </p:nvSpPr>
        <p:spPr>
          <a:xfrm>
            <a:off x="5120993" y="1588719"/>
            <a:ext cx="610075" cy="2032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 normalizeH="0" baseline="0" noProof="0">
                <a:ln>
                  <a:noFill/>
                </a:ln>
                <a:solidFill>
                  <a:prstClr val="white"/>
                </a:solidFill>
                <a:effectLst/>
                <a:uLnTx/>
                <a:uFillTx/>
                <a:latin typeface="Calibri" panose="020F0502020204030204" pitchFamily="34" charset="0"/>
                <a:ea typeface="+mn-ea"/>
                <a:cs typeface="+mn-cs"/>
              </a:rPr>
              <a:t>October</a:t>
            </a:r>
          </a:p>
        </p:txBody>
      </p:sp>
      <p:sp>
        <p:nvSpPr>
          <p:cNvPr id="10" name="OTLSHAPE_TB_00000000000000000000000000000000_TimescaleInterval3">
            <a:extLst>
              <a:ext uri="{FF2B5EF4-FFF2-40B4-BE49-F238E27FC236}">
                <a16:creationId xmlns:a16="http://schemas.microsoft.com/office/drawing/2014/main" id="{AD0F9F2A-EDBF-45B2-904D-984630FC0F10}"/>
              </a:ext>
            </a:extLst>
          </p:cNvPr>
          <p:cNvSpPr txBox="1"/>
          <p:nvPr>
            <p:custDataLst>
              <p:tags r:id="rId31"/>
            </p:custDataLst>
          </p:nvPr>
        </p:nvSpPr>
        <p:spPr>
          <a:xfrm>
            <a:off x="7168489" y="1593062"/>
            <a:ext cx="1721152" cy="2032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 normalizeH="0" baseline="0" noProof="0">
                <a:ln>
                  <a:noFill/>
                </a:ln>
                <a:solidFill>
                  <a:prstClr val="white"/>
                </a:solidFill>
                <a:effectLst/>
                <a:uLnTx/>
                <a:uFillTx/>
                <a:latin typeface="Calibri" panose="020F0502020204030204" pitchFamily="34" charset="0"/>
                <a:ea typeface="+mn-ea"/>
                <a:cs typeface="+mn-cs"/>
              </a:rPr>
              <a:t>November — December</a:t>
            </a:r>
          </a:p>
        </p:txBody>
      </p:sp>
      <p:sp>
        <p:nvSpPr>
          <p:cNvPr id="11" name="OTLSHAPE_TB_00000000000000000000000000000000_TimescaleInterval4">
            <a:extLst>
              <a:ext uri="{FF2B5EF4-FFF2-40B4-BE49-F238E27FC236}">
                <a16:creationId xmlns:a16="http://schemas.microsoft.com/office/drawing/2014/main" id="{01F18C11-A2E5-4455-AFA2-4F4F9E8E6515}"/>
              </a:ext>
            </a:extLst>
          </p:cNvPr>
          <p:cNvSpPr txBox="1"/>
          <p:nvPr>
            <p:custDataLst>
              <p:tags r:id="rId32"/>
            </p:custDataLst>
          </p:nvPr>
        </p:nvSpPr>
        <p:spPr>
          <a:xfrm>
            <a:off x="10033926" y="1597470"/>
            <a:ext cx="1162409" cy="2032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 normalizeH="0" baseline="0" noProof="0">
                <a:ln>
                  <a:noFill/>
                </a:ln>
                <a:solidFill>
                  <a:prstClr val="white"/>
                </a:solidFill>
                <a:effectLst/>
                <a:uLnTx/>
                <a:uFillTx/>
                <a:latin typeface="Calibri" panose="020F0502020204030204" pitchFamily="34" charset="0"/>
                <a:ea typeface="+mn-ea"/>
                <a:cs typeface="+mn-cs"/>
              </a:rPr>
              <a:t>Spring Semester</a:t>
            </a:r>
          </a:p>
        </p:txBody>
      </p:sp>
      <p:sp>
        <p:nvSpPr>
          <p:cNvPr id="7" name="OTLSHAPE_TB_00000000000000000000000000000000_TodayMarkerText" hidden="1">
            <a:extLst>
              <a:ext uri="{FF2B5EF4-FFF2-40B4-BE49-F238E27FC236}">
                <a16:creationId xmlns:a16="http://schemas.microsoft.com/office/drawing/2014/main" id="{AF19C43E-6468-432B-AE6E-D525D3062E85}"/>
              </a:ext>
            </a:extLst>
          </p:cNvPr>
          <p:cNvSpPr txBox="1"/>
          <p:nvPr>
            <p:custDataLst>
              <p:tags r:id="rId33"/>
            </p:custDataLst>
          </p:nvPr>
        </p:nvSpPr>
        <p:spPr>
          <a:xfrm>
            <a:off x="-168984" y="58866"/>
            <a:ext cx="0" cy="0"/>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Today</a:t>
            </a:r>
          </a:p>
        </p:txBody>
      </p:sp>
      <p:sp>
        <p:nvSpPr>
          <p:cNvPr id="24" name="OTLSHAPE_SLT_1f3ecdb523214d1c858ab8fb12392a13_Duration" hidden="1">
            <a:extLst>
              <a:ext uri="{FF2B5EF4-FFF2-40B4-BE49-F238E27FC236}">
                <a16:creationId xmlns:a16="http://schemas.microsoft.com/office/drawing/2014/main" id="{ACC070BF-5CA7-4D58-8FF7-59F1B316FA32}"/>
              </a:ext>
            </a:extLst>
          </p:cNvPr>
          <p:cNvSpPr txBox="1"/>
          <p:nvPr>
            <p:custDataLst>
              <p:tags r:id="rId34"/>
            </p:custDataLst>
          </p:nvPr>
        </p:nvSpPr>
        <p:spPr>
          <a:xfrm>
            <a:off x="12700" y="-464354"/>
            <a:ext cx="4953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62.8 days</a:t>
            </a:r>
          </a:p>
        </p:txBody>
      </p:sp>
      <p:sp>
        <p:nvSpPr>
          <p:cNvPr id="25" name="OTLSHAPE_SLT_1f3ecdb523214d1c858ab8fb12392a13_JoinedDate" hidden="1">
            <a:extLst>
              <a:ext uri="{FF2B5EF4-FFF2-40B4-BE49-F238E27FC236}">
                <a16:creationId xmlns:a16="http://schemas.microsoft.com/office/drawing/2014/main" id="{9921DEC0-D835-4EB5-AF8F-92E87A0F6566}"/>
              </a:ext>
            </a:extLst>
          </p:cNvPr>
          <p:cNvSpPr txBox="1"/>
          <p:nvPr>
            <p:custDataLst>
              <p:tags r:id="rId35"/>
            </p:custDataLst>
          </p:nvPr>
        </p:nvSpPr>
        <p:spPr>
          <a:xfrm>
            <a:off x="12700" y="-618242"/>
            <a:ext cx="736600" cy="16510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Jan 2 - Mar 31</a:t>
            </a:r>
          </a:p>
        </p:txBody>
      </p:sp>
      <p:sp>
        <p:nvSpPr>
          <p:cNvPr id="26" name="OTLSHAPE_SLT_1f3ecdb523214d1c858ab8fb12392a13_StartDate" hidden="1">
            <a:extLst>
              <a:ext uri="{FF2B5EF4-FFF2-40B4-BE49-F238E27FC236}">
                <a16:creationId xmlns:a16="http://schemas.microsoft.com/office/drawing/2014/main" id="{73023A26-4CB2-42BC-B83C-504B7F6EE8F5}"/>
              </a:ext>
            </a:extLst>
          </p:cNvPr>
          <p:cNvSpPr txBox="1"/>
          <p:nvPr>
            <p:custDataLst>
              <p:tags r:id="rId36"/>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27" name="OTLSHAPE_SLT_1f3ecdb523214d1c858ab8fb12392a13_EndDate" hidden="1">
            <a:extLst>
              <a:ext uri="{FF2B5EF4-FFF2-40B4-BE49-F238E27FC236}">
                <a16:creationId xmlns:a16="http://schemas.microsoft.com/office/drawing/2014/main" id="{FB19150D-70C6-4D6D-973E-BC7AA5E16DD1}"/>
              </a:ext>
            </a:extLst>
          </p:cNvPr>
          <p:cNvSpPr txBox="1"/>
          <p:nvPr>
            <p:custDataLst>
              <p:tags r:id="rId37"/>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9" name="OTLSHAPE_SLT_bf0bab4e98f54763a82568a5d219a5c7_Duration" hidden="1">
            <a:extLst>
              <a:ext uri="{FF2B5EF4-FFF2-40B4-BE49-F238E27FC236}">
                <a16:creationId xmlns:a16="http://schemas.microsoft.com/office/drawing/2014/main" id="{BD4E1201-A9DF-41A1-A894-9D86E33F095C}"/>
              </a:ext>
            </a:extLst>
          </p:cNvPr>
          <p:cNvSpPr txBox="1"/>
          <p:nvPr>
            <p:custDataLst>
              <p:tags r:id="rId38"/>
            </p:custDataLst>
          </p:nvPr>
        </p:nvSpPr>
        <p:spPr>
          <a:xfrm>
            <a:off x="12700" y="-464354"/>
            <a:ext cx="4953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44.8 days</a:t>
            </a:r>
          </a:p>
        </p:txBody>
      </p:sp>
      <p:sp>
        <p:nvSpPr>
          <p:cNvPr id="51" name="OTLSHAPE_SLT_bf0bab4e98f54763a82568a5d219a5c7_JoinedDate" hidden="1">
            <a:extLst>
              <a:ext uri="{FF2B5EF4-FFF2-40B4-BE49-F238E27FC236}">
                <a16:creationId xmlns:a16="http://schemas.microsoft.com/office/drawing/2014/main" id="{D8DA029E-F4F6-4109-A8C9-FCC6D12140DC}"/>
              </a:ext>
            </a:extLst>
          </p:cNvPr>
          <p:cNvSpPr txBox="1"/>
          <p:nvPr>
            <p:custDataLst>
              <p:tags r:id="rId39"/>
            </p:custDataLst>
          </p:nvPr>
        </p:nvSpPr>
        <p:spPr>
          <a:xfrm>
            <a:off x="12700" y="-695186"/>
            <a:ext cx="800100" cy="16510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Jan 28 - Mar 31</a:t>
            </a:r>
          </a:p>
        </p:txBody>
      </p:sp>
      <p:sp>
        <p:nvSpPr>
          <p:cNvPr id="52" name="OTLSHAPE_SLT_bf0bab4e98f54763a82568a5d219a5c7_StartDate" hidden="1">
            <a:extLst>
              <a:ext uri="{FF2B5EF4-FFF2-40B4-BE49-F238E27FC236}">
                <a16:creationId xmlns:a16="http://schemas.microsoft.com/office/drawing/2014/main" id="{719713EC-31A7-4292-ACB5-3F3C9AD7A2D0}"/>
              </a:ext>
            </a:extLst>
          </p:cNvPr>
          <p:cNvSpPr txBox="1"/>
          <p:nvPr>
            <p:custDataLst>
              <p:tags r:id="rId40"/>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53" name="OTLSHAPE_SLT_bf0bab4e98f54763a82568a5d219a5c7_EndDate" hidden="1">
            <a:extLst>
              <a:ext uri="{FF2B5EF4-FFF2-40B4-BE49-F238E27FC236}">
                <a16:creationId xmlns:a16="http://schemas.microsoft.com/office/drawing/2014/main" id="{2FFB2407-F88F-49A1-BEFF-AF38E15C58CF}"/>
              </a:ext>
            </a:extLst>
          </p:cNvPr>
          <p:cNvSpPr txBox="1"/>
          <p:nvPr>
            <p:custDataLst>
              <p:tags r:id="rId41"/>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56" name="OTLSHAPE_SLT_79eebf0cc03e4ea08540b80882717e0a_Duration" hidden="1">
            <a:extLst>
              <a:ext uri="{FF2B5EF4-FFF2-40B4-BE49-F238E27FC236}">
                <a16:creationId xmlns:a16="http://schemas.microsoft.com/office/drawing/2014/main" id="{4DA6C61F-256B-479C-98D9-96DDB66C8DD3}"/>
              </a:ext>
            </a:extLst>
          </p:cNvPr>
          <p:cNvSpPr txBox="1"/>
          <p:nvPr>
            <p:custDataLst>
              <p:tags r:id="rId42"/>
            </p:custDataLst>
          </p:nvPr>
        </p:nvSpPr>
        <p:spPr>
          <a:xfrm>
            <a:off x="12700" y="-464354"/>
            <a:ext cx="4953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56.4 days</a:t>
            </a:r>
          </a:p>
        </p:txBody>
      </p:sp>
      <p:sp>
        <p:nvSpPr>
          <p:cNvPr id="57" name="OTLSHAPE_SLT_79eebf0cc03e4ea08540b80882717e0a_TextPercentage" hidden="1">
            <a:extLst>
              <a:ext uri="{FF2B5EF4-FFF2-40B4-BE49-F238E27FC236}">
                <a16:creationId xmlns:a16="http://schemas.microsoft.com/office/drawing/2014/main" id="{A65D9748-775A-4330-9C43-B969C6825547}"/>
              </a:ext>
            </a:extLst>
          </p:cNvPr>
          <p:cNvSpPr txBox="1"/>
          <p:nvPr>
            <p:custDataLst>
              <p:tags r:id="rId43"/>
            </p:custDataLst>
          </p:nvPr>
        </p:nvSpPr>
        <p:spPr>
          <a:xfrm>
            <a:off x="12700" y="-79633"/>
            <a:ext cx="2286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75%</a:t>
            </a:r>
          </a:p>
        </p:txBody>
      </p:sp>
      <p:sp>
        <p:nvSpPr>
          <p:cNvPr id="59" name="OTLSHAPE_SLT_79eebf0cc03e4ea08540b80882717e0a_JoinedDate" hidden="1">
            <a:extLst>
              <a:ext uri="{FF2B5EF4-FFF2-40B4-BE49-F238E27FC236}">
                <a16:creationId xmlns:a16="http://schemas.microsoft.com/office/drawing/2014/main" id="{5DC41BA4-45BA-49E0-AE5F-ABA57BB77EEC}"/>
              </a:ext>
            </a:extLst>
          </p:cNvPr>
          <p:cNvSpPr txBox="1"/>
          <p:nvPr>
            <p:custDataLst>
              <p:tags r:id="rId44"/>
            </p:custDataLst>
          </p:nvPr>
        </p:nvSpPr>
        <p:spPr>
          <a:xfrm>
            <a:off x="12700" y="-695186"/>
            <a:ext cx="7366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Jul 13 - Sep 30</a:t>
            </a:r>
          </a:p>
        </p:txBody>
      </p:sp>
      <p:sp>
        <p:nvSpPr>
          <p:cNvPr id="60" name="OTLSHAPE_SLT_79eebf0cc03e4ea08540b80882717e0a_StartDate" hidden="1">
            <a:extLst>
              <a:ext uri="{FF2B5EF4-FFF2-40B4-BE49-F238E27FC236}">
                <a16:creationId xmlns:a16="http://schemas.microsoft.com/office/drawing/2014/main" id="{07CC3E0D-9239-4B0E-82F2-757B1BEB6988}"/>
              </a:ext>
            </a:extLst>
          </p:cNvPr>
          <p:cNvSpPr txBox="1"/>
          <p:nvPr>
            <p:custDataLst>
              <p:tags r:id="rId45"/>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61" name="OTLSHAPE_SLT_79eebf0cc03e4ea08540b80882717e0a_EndDate" hidden="1">
            <a:extLst>
              <a:ext uri="{FF2B5EF4-FFF2-40B4-BE49-F238E27FC236}">
                <a16:creationId xmlns:a16="http://schemas.microsoft.com/office/drawing/2014/main" id="{832FA22B-42EB-4BAA-92B1-5AB85A861D47}"/>
              </a:ext>
            </a:extLst>
          </p:cNvPr>
          <p:cNvSpPr txBox="1"/>
          <p:nvPr>
            <p:custDataLst>
              <p:tags r:id="rId46"/>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48" name="OTLSHAPE_SLT_eeb83e503ffe4a72a203fede87f23081_Duration" hidden="1">
            <a:extLst>
              <a:ext uri="{FF2B5EF4-FFF2-40B4-BE49-F238E27FC236}">
                <a16:creationId xmlns:a16="http://schemas.microsoft.com/office/drawing/2014/main" id="{D0D00A62-E182-4BC1-8BED-544A15ACFBB2}"/>
              </a:ext>
            </a:extLst>
          </p:cNvPr>
          <p:cNvSpPr txBox="1"/>
          <p:nvPr>
            <p:custDataLst>
              <p:tags r:id="rId47"/>
            </p:custDataLst>
          </p:nvPr>
        </p:nvSpPr>
        <p:spPr>
          <a:xfrm>
            <a:off x="12700" y="-310466"/>
            <a:ext cx="3937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26 days</a:t>
            </a:r>
          </a:p>
        </p:txBody>
      </p:sp>
      <p:sp>
        <p:nvSpPr>
          <p:cNvPr id="449" name="OTLSHAPE_SLT_eeb83e503ffe4a72a203fede87f23081_TextPercentage" hidden="1">
            <a:extLst>
              <a:ext uri="{FF2B5EF4-FFF2-40B4-BE49-F238E27FC236}">
                <a16:creationId xmlns:a16="http://schemas.microsoft.com/office/drawing/2014/main" id="{FB63A40E-D800-4199-8BFF-BA6CAE6F4BD7}"/>
              </a:ext>
            </a:extLst>
          </p:cNvPr>
          <p:cNvSpPr txBox="1"/>
          <p:nvPr>
            <p:custDataLst>
              <p:tags r:id="rId48"/>
            </p:custDataLst>
          </p:nvPr>
        </p:nvSpPr>
        <p:spPr>
          <a:xfrm>
            <a:off x="12700" y="-79633"/>
            <a:ext cx="2286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75%</a:t>
            </a:r>
          </a:p>
        </p:txBody>
      </p:sp>
      <p:sp>
        <p:nvSpPr>
          <p:cNvPr id="450" name="OTLSHAPE_SLT_eeb83e503ffe4a72a203fede87f23081_JoinedDate" hidden="1">
            <a:extLst>
              <a:ext uri="{FF2B5EF4-FFF2-40B4-BE49-F238E27FC236}">
                <a16:creationId xmlns:a16="http://schemas.microsoft.com/office/drawing/2014/main" id="{1A173880-F728-4D8B-B4C3-F7CEB8178918}"/>
              </a:ext>
            </a:extLst>
          </p:cNvPr>
          <p:cNvSpPr txBox="1"/>
          <p:nvPr>
            <p:custDataLst>
              <p:tags r:id="rId49"/>
            </p:custDataLst>
          </p:nvPr>
        </p:nvSpPr>
        <p:spPr>
          <a:xfrm>
            <a:off x="12700" y="-618242"/>
            <a:ext cx="6604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Jun 4 - Jul 11</a:t>
            </a:r>
          </a:p>
        </p:txBody>
      </p:sp>
      <p:sp>
        <p:nvSpPr>
          <p:cNvPr id="451" name="OTLSHAPE_SLT_eeb83e503ffe4a72a203fede87f23081_StartDate" hidden="1">
            <a:extLst>
              <a:ext uri="{FF2B5EF4-FFF2-40B4-BE49-F238E27FC236}">
                <a16:creationId xmlns:a16="http://schemas.microsoft.com/office/drawing/2014/main" id="{190725D1-2595-43A5-B383-6CFC42EE21CB}"/>
              </a:ext>
            </a:extLst>
          </p:cNvPr>
          <p:cNvSpPr txBox="1"/>
          <p:nvPr>
            <p:custDataLst>
              <p:tags r:id="rId50"/>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52" name="OTLSHAPE_SLT_eeb83e503ffe4a72a203fede87f23081_EndDate" hidden="1">
            <a:extLst>
              <a:ext uri="{FF2B5EF4-FFF2-40B4-BE49-F238E27FC236}">
                <a16:creationId xmlns:a16="http://schemas.microsoft.com/office/drawing/2014/main" id="{9D3A2E1F-FA5E-4F3F-A65C-7CBC59C42898}"/>
              </a:ext>
            </a:extLst>
          </p:cNvPr>
          <p:cNvSpPr txBox="1"/>
          <p:nvPr>
            <p:custDataLst>
              <p:tags r:id="rId51"/>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68" name="OTLSHAPE_SLT_118aa262c9b048e19e0b2ecc51e36c38_Duration" hidden="1">
            <a:extLst>
              <a:ext uri="{FF2B5EF4-FFF2-40B4-BE49-F238E27FC236}">
                <a16:creationId xmlns:a16="http://schemas.microsoft.com/office/drawing/2014/main" id="{18361C42-5769-47C7-B34A-D4D15F7A601C}"/>
              </a:ext>
            </a:extLst>
          </p:cNvPr>
          <p:cNvSpPr txBox="1"/>
          <p:nvPr>
            <p:custDataLst>
              <p:tags r:id="rId52"/>
            </p:custDataLst>
          </p:nvPr>
        </p:nvSpPr>
        <p:spPr>
          <a:xfrm>
            <a:off x="12700" y="-464354"/>
            <a:ext cx="4953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43.5 days</a:t>
            </a:r>
          </a:p>
        </p:txBody>
      </p:sp>
      <p:sp>
        <p:nvSpPr>
          <p:cNvPr id="469" name="OTLSHAPE_SLT_118aa262c9b048e19e0b2ecc51e36c38_TextPercentage" hidden="1">
            <a:extLst>
              <a:ext uri="{FF2B5EF4-FFF2-40B4-BE49-F238E27FC236}">
                <a16:creationId xmlns:a16="http://schemas.microsoft.com/office/drawing/2014/main" id="{A29CBE26-C1EB-47D0-A5A0-279096B1E328}"/>
              </a:ext>
            </a:extLst>
          </p:cNvPr>
          <p:cNvSpPr txBox="1"/>
          <p:nvPr>
            <p:custDataLst>
              <p:tags r:id="rId53"/>
            </p:custDataLst>
          </p:nvPr>
        </p:nvSpPr>
        <p:spPr>
          <a:xfrm>
            <a:off x="12700" y="-79633"/>
            <a:ext cx="2286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7F6000"/>
                </a:solidFill>
                <a:effectLst/>
                <a:uLnTx/>
                <a:uFillTx/>
                <a:latin typeface="Calibri" panose="020F0502020204030204" pitchFamily="34" charset="0"/>
                <a:ea typeface="+mn-ea"/>
                <a:cs typeface="+mn-cs"/>
              </a:rPr>
              <a:t>75%</a:t>
            </a:r>
          </a:p>
        </p:txBody>
      </p:sp>
      <p:sp>
        <p:nvSpPr>
          <p:cNvPr id="470" name="OTLSHAPE_SLT_118aa262c9b048e19e0b2ecc51e36c38_JoinedDate" hidden="1">
            <a:extLst>
              <a:ext uri="{FF2B5EF4-FFF2-40B4-BE49-F238E27FC236}">
                <a16:creationId xmlns:a16="http://schemas.microsoft.com/office/drawing/2014/main" id="{36706D15-A082-4D96-B3AA-2D306C2B5879}"/>
              </a:ext>
            </a:extLst>
          </p:cNvPr>
          <p:cNvSpPr txBox="1"/>
          <p:nvPr>
            <p:custDataLst>
              <p:tags r:id="rId54"/>
            </p:custDataLst>
          </p:nvPr>
        </p:nvSpPr>
        <p:spPr>
          <a:xfrm>
            <a:off x="12700" y="-541298"/>
            <a:ext cx="647700" cy="16510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Apr 2 - Jun 2</a:t>
            </a:r>
          </a:p>
        </p:txBody>
      </p:sp>
      <p:sp>
        <p:nvSpPr>
          <p:cNvPr id="471" name="OTLSHAPE_SLT_118aa262c9b048e19e0b2ecc51e36c38_StartDate" hidden="1">
            <a:extLst>
              <a:ext uri="{FF2B5EF4-FFF2-40B4-BE49-F238E27FC236}">
                <a16:creationId xmlns:a16="http://schemas.microsoft.com/office/drawing/2014/main" id="{F43A4E14-0A97-4829-A763-2CC9F195400C}"/>
              </a:ext>
            </a:extLst>
          </p:cNvPr>
          <p:cNvSpPr txBox="1"/>
          <p:nvPr>
            <p:custDataLst>
              <p:tags r:id="rId55"/>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72" name="OTLSHAPE_SLT_118aa262c9b048e19e0b2ecc51e36c38_EndDate" hidden="1">
            <a:extLst>
              <a:ext uri="{FF2B5EF4-FFF2-40B4-BE49-F238E27FC236}">
                <a16:creationId xmlns:a16="http://schemas.microsoft.com/office/drawing/2014/main" id="{04129555-8FAC-496A-A4B6-513A047ED240}"/>
              </a:ext>
            </a:extLst>
          </p:cNvPr>
          <p:cNvSpPr txBox="1"/>
          <p:nvPr>
            <p:custDataLst>
              <p:tags r:id="rId56"/>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74" name="OTLSHAPE_SLT_840d1906cb104b01bde15bb78e8e323b_Duration" hidden="1">
            <a:extLst>
              <a:ext uri="{FF2B5EF4-FFF2-40B4-BE49-F238E27FC236}">
                <a16:creationId xmlns:a16="http://schemas.microsoft.com/office/drawing/2014/main" id="{EDCA1B4C-A549-4387-8877-D152D8D23750}"/>
              </a:ext>
            </a:extLst>
          </p:cNvPr>
          <p:cNvSpPr txBox="1"/>
          <p:nvPr>
            <p:custDataLst>
              <p:tags r:id="rId57"/>
            </p:custDataLst>
          </p:nvPr>
        </p:nvSpPr>
        <p:spPr>
          <a:xfrm>
            <a:off x="12700" y="-464354"/>
            <a:ext cx="4953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30.4 days</a:t>
            </a:r>
          </a:p>
        </p:txBody>
      </p:sp>
      <p:sp>
        <p:nvSpPr>
          <p:cNvPr id="475" name="OTLSHAPE_SLT_840d1906cb104b01bde15bb78e8e323b_JoinedDate" hidden="1">
            <a:extLst>
              <a:ext uri="{FF2B5EF4-FFF2-40B4-BE49-F238E27FC236}">
                <a16:creationId xmlns:a16="http://schemas.microsoft.com/office/drawing/2014/main" id="{6021DB3A-84DD-43B5-8338-B2C3AFD3415C}"/>
              </a:ext>
            </a:extLst>
          </p:cNvPr>
          <p:cNvSpPr txBox="1"/>
          <p:nvPr>
            <p:custDataLst>
              <p:tags r:id="rId58"/>
            </p:custDataLst>
          </p:nvPr>
        </p:nvSpPr>
        <p:spPr>
          <a:xfrm>
            <a:off x="12700" y="-618242"/>
            <a:ext cx="7239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Feb 23 - Apr 7</a:t>
            </a:r>
          </a:p>
        </p:txBody>
      </p:sp>
      <p:sp>
        <p:nvSpPr>
          <p:cNvPr id="476" name="OTLSHAPE_SLT_840d1906cb104b01bde15bb78e8e323b_StartDate" hidden="1">
            <a:extLst>
              <a:ext uri="{FF2B5EF4-FFF2-40B4-BE49-F238E27FC236}">
                <a16:creationId xmlns:a16="http://schemas.microsoft.com/office/drawing/2014/main" id="{22F72FD9-55CD-4E6C-A71E-6CDF54AF7E5D}"/>
              </a:ext>
            </a:extLst>
          </p:cNvPr>
          <p:cNvSpPr txBox="1"/>
          <p:nvPr>
            <p:custDataLst>
              <p:tags r:id="rId59"/>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77" name="OTLSHAPE_SLT_840d1906cb104b01bde15bb78e8e323b_EndDate" hidden="1">
            <a:extLst>
              <a:ext uri="{FF2B5EF4-FFF2-40B4-BE49-F238E27FC236}">
                <a16:creationId xmlns:a16="http://schemas.microsoft.com/office/drawing/2014/main" id="{C87629C3-F980-4D3A-8D7A-C9F76815990A}"/>
              </a:ext>
            </a:extLst>
          </p:cNvPr>
          <p:cNvSpPr txBox="1"/>
          <p:nvPr>
            <p:custDataLst>
              <p:tags r:id="rId60"/>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82" name="OTLSHAPE_SLT_44de9765e7204557b88297f4709b8c30_Duration" hidden="1">
            <a:extLst>
              <a:ext uri="{FF2B5EF4-FFF2-40B4-BE49-F238E27FC236}">
                <a16:creationId xmlns:a16="http://schemas.microsoft.com/office/drawing/2014/main" id="{2CD7FB44-0AF5-4A1D-A43E-184363E61863}"/>
              </a:ext>
            </a:extLst>
          </p:cNvPr>
          <p:cNvSpPr txBox="1"/>
          <p:nvPr>
            <p:custDataLst>
              <p:tags r:id="rId61"/>
            </p:custDataLst>
          </p:nvPr>
        </p:nvSpPr>
        <p:spPr>
          <a:xfrm>
            <a:off x="12700" y="-310466"/>
            <a:ext cx="3937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46 days</a:t>
            </a:r>
          </a:p>
        </p:txBody>
      </p:sp>
      <p:sp>
        <p:nvSpPr>
          <p:cNvPr id="483" name="OTLSHAPE_SLT_44de9765e7204557b88297f4709b8c30_TextPercentage" hidden="1">
            <a:extLst>
              <a:ext uri="{FF2B5EF4-FFF2-40B4-BE49-F238E27FC236}">
                <a16:creationId xmlns:a16="http://schemas.microsoft.com/office/drawing/2014/main" id="{414AF0F2-42BE-452A-92DC-C2B30441776F}"/>
              </a:ext>
            </a:extLst>
          </p:cNvPr>
          <p:cNvSpPr txBox="1"/>
          <p:nvPr>
            <p:custDataLst>
              <p:tags r:id="rId62"/>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endParaRPr>
          </a:p>
        </p:txBody>
      </p:sp>
      <p:sp>
        <p:nvSpPr>
          <p:cNvPr id="484" name="OTLSHAPE_SLT_44de9765e7204557b88297f4709b8c30_JoinedDate" hidden="1">
            <a:extLst>
              <a:ext uri="{FF2B5EF4-FFF2-40B4-BE49-F238E27FC236}">
                <a16:creationId xmlns:a16="http://schemas.microsoft.com/office/drawing/2014/main" id="{D5BAFEDA-75E2-49F5-A5C7-83A54E6B9F52}"/>
              </a:ext>
            </a:extLst>
          </p:cNvPr>
          <p:cNvSpPr txBox="1"/>
          <p:nvPr>
            <p:custDataLst>
              <p:tags r:id="rId63"/>
            </p:custDataLst>
          </p:nvPr>
        </p:nvSpPr>
        <p:spPr>
          <a:xfrm>
            <a:off x="12700" y="-541298"/>
            <a:ext cx="6604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Feb 2 - Apr 7</a:t>
            </a:r>
          </a:p>
        </p:txBody>
      </p:sp>
      <p:sp>
        <p:nvSpPr>
          <p:cNvPr id="485" name="OTLSHAPE_SLT_44de9765e7204557b88297f4709b8c30_StartDate" hidden="1">
            <a:extLst>
              <a:ext uri="{FF2B5EF4-FFF2-40B4-BE49-F238E27FC236}">
                <a16:creationId xmlns:a16="http://schemas.microsoft.com/office/drawing/2014/main" id="{F0AA0FC3-644B-455E-BECE-B5607249DAD7}"/>
              </a:ext>
            </a:extLst>
          </p:cNvPr>
          <p:cNvSpPr txBox="1"/>
          <p:nvPr>
            <p:custDataLst>
              <p:tags r:id="rId64"/>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86" name="OTLSHAPE_SLT_44de9765e7204557b88297f4709b8c30_EndDate" hidden="1">
            <a:extLst>
              <a:ext uri="{FF2B5EF4-FFF2-40B4-BE49-F238E27FC236}">
                <a16:creationId xmlns:a16="http://schemas.microsoft.com/office/drawing/2014/main" id="{FC5FBB1E-42DA-4834-A480-7FDEB4DFD0DA}"/>
              </a:ext>
            </a:extLst>
          </p:cNvPr>
          <p:cNvSpPr txBox="1"/>
          <p:nvPr>
            <p:custDataLst>
              <p:tags r:id="rId65"/>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88" name="OTLSHAPE_SLT_8d38abf6434f49b59dc24ae1ee36935e_Duration" hidden="1">
            <a:extLst>
              <a:ext uri="{FF2B5EF4-FFF2-40B4-BE49-F238E27FC236}">
                <a16:creationId xmlns:a16="http://schemas.microsoft.com/office/drawing/2014/main" id="{C4ABBE78-233C-4ED6-A298-B4920AF8B03A}"/>
              </a:ext>
            </a:extLst>
          </p:cNvPr>
          <p:cNvSpPr txBox="1"/>
          <p:nvPr>
            <p:custDataLst>
              <p:tags r:id="rId66"/>
            </p:custDataLst>
          </p:nvPr>
        </p:nvSpPr>
        <p:spPr>
          <a:xfrm>
            <a:off x="12700" y="-464354"/>
            <a:ext cx="4953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18.3 days</a:t>
            </a:r>
          </a:p>
        </p:txBody>
      </p:sp>
      <p:sp>
        <p:nvSpPr>
          <p:cNvPr id="489" name="OTLSHAPE_SLT_8d38abf6434f49b59dc24ae1ee36935e_TextPercentage" hidden="1">
            <a:extLst>
              <a:ext uri="{FF2B5EF4-FFF2-40B4-BE49-F238E27FC236}">
                <a16:creationId xmlns:a16="http://schemas.microsoft.com/office/drawing/2014/main" id="{BB456100-6BA6-45B5-904C-ABBAAC47FA68}"/>
              </a:ext>
            </a:extLst>
          </p:cNvPr>
          <p:cNvSpPr txBox="1"/>
          <p:nvPr>
            <p:custDataLst>
              <p:tags r:id="rId67"/>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endParaRPr>
          </a:p>
        </p:txBody>
      </p:sp>
      <p:sp>
        <p:nvSpPr>
          <p:cNvPr id="490" name="OTLSHAPE_SLT_8d38abf6434f49b59dc24ae1ee36935e_JoinedDate" hidden="1">
            <a:extLst>
              <a:ext uri="{FF2B5EF4-FFF2-40B4-BE49-F238E27FC236}">
                <a16:creationId xmlns:a16="http://schemas.microsoft.com/office/drawing/2014/main" id="{353917DC-A285-4A7B-9AE8-FC834287A82B}"/>
              </a:ext>
            </a:extLst>
          </p:cNvPr>
          <p:cNvSpPr txBox="1"/>
          <p:nvPr>
            <p:custDataLst>
              <p:tags r:id="rId68"/>
            </p:custDataLst>
          </p:nvPr>
        </p:nvSpPr>
        <p:spPr>
          <a:xfrm>
            <a:off x="12700" y="-618242"/>
            <a:ext cx="7239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Apr 2 - Apr 28</a:t>
            </a:r>
          </a:p>
        </p:txBody>
      </p:sp>
      <p:sp>
        <p:nvSpPr>
          <p:cNvPr id="491" name="OTLSHAPE_SLT_8d38abf6434f49b59dc24ae1ee36935e_StartDate" hidden="1">
            <a:extLst>
              <a:ext uri="{FF2B5EF4-FFF2-40B4-BE49-F238E27FC236}">
                <a16:creationId xmlns:a16="http://schemas.microsoft.com/office/drawing/2014/main" id="{D4567D67-8E7B-4582-AE61-833717258D64}"/>
              </a:ext>
            </a:extLst>
          </p:cNvPr>
          <p:cNvSpPr txBox="1"/>
          <p:nvPr>
            <p:custDataLst>
              <p:tags r:id="rId69"/>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92" name="OTLSHAPE_SLT_8d38abf6434f49b59dc24ae1ee36935e_EndDate" hidden="1">
            <a:extLst>
              <a:ext uri="{FF2B5EF4-FFF2-40B4-BE49-F238E27FC236}">
                <a16:creationId xmlns:a16="http://schemas.microsoft.com/office/drawing/2014/main" id="{10C59962-0FFD-4A65-B66D-9693F95D43FF}"/>
              </a:ext>
            </a:extLst>
          </p:cNvPr>
          <p:cNvSpPr txBox="1"/>
          <p:nvPr>
            <p:custDataLst>
              <p:tags r:id="rId70"/>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498" name="OTLSHAPE_SLT_c7770eb3e434445083ebf0cda53241c7_Duration" hidden="1">
            <a:extLst>
              <a:ext uri="{FF2B5EF4-FFF2-40B4-BE49-F238E27FC236}">
                <a16:creationId xmlns:a16="http://schemas.microsoft.com/office/drawing/2014/main" id="{7FB1B8EF-58D5-4317-8CA5-B2D86123DCD9}"/>
              </a:ext>
            </a:extLst>
          </p:cNvPr>
          <p:cNvSpPr txBox="1"/>
          <p:nvPr>
            <p:custDataLst>
              <p:tags r:id="rId71"/>
            </p:custDataLst>
          </p:nvPr>
        </p:nvSpPr>
        <p:spPr>
          <a:xfrm>
            <a:off x="12700" y="-310466"/>
            <a:ext cx="3937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50 days</a:t>
            </a:r>
          </a:p>
        </p:txBody>
      </p:sp>
      <p:sp>
        <p:nvSpPr>
          <p:cNvPr id="499" name="OTLSHAPE_SLT_c7770eb3e434445083ebf0cda53241c7_TextPercentage" hidden="1">
            <a:extLst>
              <a:ext uri="{FF2B5EF4-FFF2-40B4-BE49-F238E27FC236}">
                <a16:creationId xmlns:a16="http://schemas.microsoft.com/office/drawing/2014/main" id="{56F1BCA6-3F1D-47CA-B73B-DABA327B690E}"/>
              </a:ext>
            </a:extLst>
          </p:cNvPr>
          <p:cNvSpPr txBox="1"/>
          <p:nvPr>
            <p:custDataLst>
              <p:tags r:id="rId72"/>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endParaRPr>
          </a:p>
        </p:txBody>
      </p:sp>
      <p:sp>
        <p:nvSpPr>
          <p:cNvPr id="501" name="OTLSHAPE_SLT_c7770eb3e434445083ebf0cda53241c7_JoinedDate" hidden="1">
            <a:extLst>
              <a:ext uri="{FF2B5EF4-FFF2-40B4-BE49-F238E27FC236}">
                <a16:creationId xmlns:a16="http://schemas.microsoft.com/office/drawing/2014/main" id="{285AEBB8-544B-4A71-9215-8F2C1178B253}"/>
              </a:ext>
            </a:extLst>
          </p:cNvPr>
          <p:cNvSpPr txBox="1"/>
          <p:nvPr>
            <p:custDataLst>
              <p:tags r:id="rId73"/>
            </p:custDataLst>
          </p:nvPr>
        </p:nvSpPr>
        <p:spPr>
          <a:xfrm>
            <a:off x="12700" y="-618242"/>
            <a:ext cx="711200" cy="16510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Apr 2 - Jun 10</a:t>
            </a:r>
          </a:p>
        </p:txBody>
      </p:sp>
      <p:sp>
        <p:nvSpPr>
          <p:cNvPr id="502" name="OTLSHAPE_SLT_c7770eb3e434445083ebf0cda53241c7_StartDate" hidden="1">
            <a:extLst>
              <a:ext uri="{FF2B5EF4-FFF2-40B4-BE49-F238E27FC236}">
                <a16:creationId xmlns:a16="http://schemas.microsoft.com/office/drawing/2014/main" id="{1BE95281-5889-4664-B64F-C4D523786126}"/>
              </a:ext>
            </a:extLst>
          </p:cNvPr>
          <p:cNvSpPr txBox="1"/>
          <p:nvPr>
            <p:custDataLst>
              <p:tags r:id="rId74"/>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503" name="OTLSHAPE_SLT_c7770eb3e434445083ebf0cda53241c7_EndDate" hidden="1">
            <a:extLst>
              <a:ext uri="{FF2B5EF4-FFF2-40B4-BE49-F238E27FC236}">
                <a16:creationId xmlns:a16="http://schemas.microsoft.com/office/drawing/2014/main" id="{9622DF9A-8F3F-44CF-8B33-29E65F36FE55}"/>
              </a:ext>
            </a:extLst>
          </p:cNvPr>
          <p:cNvSpPr txBox="1"/>
          <p:nvPr>
            <p:custDataLst>
              <p:tags r:id="rId75"/>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505" name="OTLSHAPE_SLT_40c7696c8b3a4b1db83d76730e5d92c2_Duration" hidden="1">
            <a:extLst>
              <a:ext uri="{FF2B5EF4-FFF2-40B4-BE49-F238E27FC236}">
                <a16:creationId xmlns:a16="http://schemas.microsoft.com/office/drawing/2014/main" id="{C64AB74E-FF2D-4675-A60D-AEE8BF13FFA5}"/>
              </a:ext>
            </a:extLst>
          </p:cNvPr>
          <p:cNvSpPr txBox="1"/>
          <p:nvPr>
            <p:custDataLst>
              <p:tags r:id="rId76"/>
            </p:custDataLst>
          </p:nvPr>
        </p:nvSpPr>
        <p:spPr>
          <a:xfrm>
            <a:off x="12700" y="-464354"/>
            <a:ext cx="4953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43.5 days</a:t>
            </a:r>
          </a:p>
        </p:txBody>
      </p:sp>
      <p:sp>
        <p:nvSpPr>
          <p:cNvPr id="506" name="OTLSHAPE_SLT_40c7696c8b3a4b1db83d76730e5d92c2_TextPercentage" hidden="1">
            <a:extLst>
              <a:ext uri="{FF2B5EF4-FFF2-40B4-BE49-F238E27FC236}">
                <a16:creationId xmlns:a16="http://schemas.microsoft.com/office/drawing/2014/main" id="{19765F50-7A2E-4D39-8775-800BA97347B5}"/>
              </a:ext>
            </a:extLst>
          </p:cNvPr>
          <p:cNvSpPr txBox="1"/>
          <p:nvPr>
            <p:custDataLst>
              <p:tags r:id="rId77"/>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endParaRPr>
          </a:p>
        </p:txBody>
      </p:sp>
      <p:sp>
        <p:nvSpPr>
          <p:cNvPr id="507" name="OTLSHAPE_SLT_40c7696c8b3a4b1db83d76730e5d92c2_JoinedDate" hidden="1">
            <a:extLst>
              <a:ext uri="{FF2B5EF4-FFF2-40B4-BE49-F238E27FC236}">
                <a16:creationId xmlns:a16="http://schemas.microsoft.com/office/drawing/2014/main" id="{1DACE5CE-E588-4AF2-9892-AA1D2A953B18}"/>
              </a:ext>
            </a:extLst>
          </p:cNvPr>
          <p:cNvSpPr txBox="1"/>
          <p:nvPr>
            <p:custDataLst>
              <p:tags r:id="rId78"/>
            </p:custDataLst>
          </p:nvPr>
        </p:nvSpPr>
        <p:spPr>
          <a:xfrm>
            <a:off x="12700" y="-541298"/>
            <a:ext cx="660400" cy="16510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Jun 5 - Aug 5</a:t>
            </a:r>
          </a:p>
        </p:txBody>
      </p:sp>
      <p:sp>
        <p:nvSpPr>
          <p:cNvPr id="508" name="OTLSHAPE_SLT_40c7696c8b3a4b1db83d76730e5d92c2_StartDate" hidden="1">
            <a:extLst>
              <a:ext uri="{FF2B5EF4-FFF2-40B4-BE49-F238E27FC236}">
                <a16:creationId xmlns:a16="http://schemas.microsoft.com/office/drawing/2014/main" id="{9519BA49-4C41-49CF-AC4D-AEA21279B694}"/>
              </a:ext>
            </a:extLst>
          </p:cNvPr>
          <p:cNvSpPr txBox="1"/>
          <p:nvPr>
            <p:custDataLst>
              <p:tags r:id="rId79"/>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509" name="OTLSHAPE_SLT_40c7696c8b3a4b1db83d76730e5d92c2_EndDate" hidden="1">
            <a:extLst>
              <a:ext uri="{FF2B5EF4-FFF2-40B4-BE49-F238E27FC236}">
                <a16:creationId xmlns:a16="http://schemas.microsoft.com/office/drawing/2014/main" id="{5E8310F8-9946-453A-994C-C6C1CF8BB472}"/>
              </a:ext>
            </a:extLst>
          </p:cNvPr>
          <p:cNvSpPr txBox="1"/>
          <p:nvPr>
            <p:custDataLst>
              <p:tags r:id="rId80"/>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71" name="OTLSHAPE_SLT_f1b03b9fadb246d6b74eef66d2c662d1_Duration" hidden="1">
            <a:extLst>
              <a:ext uri="{FF2B5EF4-FFF2-40B4-BE49-F238E27FC236}">
                <a16:creationId xmlns:a16="http://schemas.microsoft.com/office/drawing/2014/main" id="{BF6412E6-678F-48BB-A979-CFF0C896E953}"/>
              </a:ext>
            </a:extLst>
          </p:cNvPr>
          <p:cNvSpPr txBox="1"/>
          <p:nvPr>
            <p:custDataLst>
              <p:tags r:id="rId81"/>
            </p:custDataLst>
          </p:nvPr>
        </p:nvSpPr>
        <p:spPr>
          <a:xfrm>
            <a:off x="12700" y="-310466"/>
            <a:ext cx="3937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50 days</a:t>
            </a:r>
          </a:p>
        </p:txBody>
      </p:sp>
      <p:sp>
        <p:nvSpPr>
          <p:cNvPr id="72" name="OTLSHAPE_SLT_f1b03b9fadb246d6b74eef66d2c662d1_TextPercentage" hidden="1">
            <a:extLst>
              <a:ext uri="{FF2B5EF4-FFF2-40B4-BE49-F238E27FC236}">
                <a16:creationId xmlns:a16="http://schemas.microsoft.com/office/drawing/2014/main" id="{7B041105-3536-440A-95F8-4D54AFA980C9}"/>
              </a:ext>
            </a:extLst>
          </p:cNvPr>
          <p:cNvSpPr txBox="1"/>
          <p:nvPr>
            <p:custDataLst>
              <p:tags r:id="rId82"/>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endParaRPr>
          </a:p>
        </p:txBody>
      </p:sp>
      <p:sp>
        <p:nvSpPr>
          <p:cNvPr id="73" name="OTLSHAPE_SLT_f1b03b9fadb246d6b74eef66d2c662d1_JoinedDate" hidden="1">
            <a:extLst>
              <a:ext uri="{FF2B5EF4-FFF2-40B4-BE49-F238E27FC236}">
                <a16:creationId xmlns:a16="http://schemas.microsoft.com/office/drawing/2014/main" id="{F70E1443-2E55-4AEB-87B4-0A1D5272E270}"/>
              </a:ext>
            </a:extLst>
          </p:cNvPr>
          <p:cNvSpPr txBox="1"/>
          <p:nvPr>
            <p:custDataLst>
              <p:tags r:id="rId83"/>
            </p:custDataLst>
          </p:nvPr>
        </p:nvSpPr>
        <p:spPr>
          <a:xfrm>
            <a:off x="12700" y="-618242"/>
            <a:ext cx="673100" cy="16510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Jul 7 - Sep 14</a:t>
            </a:r>
          </a:p>
        </p:txBody>
      </p:sp>
      <p:sp>
        <p:nvSpPr>
          <p:cNvPr id="75" name="OTLSHAPE_SLT_f1b03b9fadb246d6b74eef66d2c662d1_StartDate" hidden="1">
            <a:extLst>
              <a:ext uri="{FF2B5EF4-FFF2-40B4-BE49-F238E27FC236}">
                <a16:creationId xmlns:a16="http://schemas.microsoft.com/office/drawing/2014/main" id="{186B3F69-9195-48D6-B8DC-8F913BB89B00}"/>
              </a:ext>
            </a:extLst>
          </p:cNvPr>
          <p:cNvSpPr txBox="1"/>
          <p:nvPr>
            <p:custDataLst>
              <p:tags r:id="rId84"/>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76" name="OTLSHAPE_SLT_f1b03b9fadb246d6b74eef66d2c662d1_EndDate" hidden="1">
            <a:extLst>
              <a:ext uri="{FF2B5EF4-FFF2-40B4-BE49-F238E27FC236}">
                <a16:creationId xmlns:a16="http://schemas.microsoft.com/office/drawing/2014/main" id="{CDE46C90-218F-4B56-A833-BD724951E529}"/>
              </a:ext>
            </a:extLst>
          </p:cNvPr>
          <p:cNvSpPr txBox="1"/>
          <p:nvPr>
            <p:custDataLst>
              <p:tags r:id="rId85"/>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79" name="OTLSHAPE_SLT_c60910096d5a4b6f9de76b63feadcf94_Duration" hidden="1">
            <a:extLst>
              <a:ext uri="{FF2B5EF4-FFF2-40B4-BE49-F238E27FC236}">
                <a16:creationId xmlns:a16="http://schemas.microsoft.com/office/drawing/2014/main" id="{77C6B0C1-67CD-4FDE-AE10-0E5FAFADAFBB}"/>
              </a:ext>
            </a:extLst>
          </p:cNvPr>
          <p:cNvSpPr txBox="1"/>
          <p:nvPr>
            <p:custDataLst>
              <p:tags r:id="rId86"/>
            </p:custDataLst>
          </p:nvPr>
        </p:nvSpPr>
        <p:spPr>
          <a:xfrm>
            <a:off x="12700" y="-464354"/>
            <a:ext cx="4953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62.2 days</a:t>
            </a:r>
          </a:p>
        </p:txBody>
      </p:sp>
      <p:sp>
        <p:nvSpPr>
          <p:cNvPr id="80" name="OTLSHAPE_SLT_c60910096d5a4b6f9de76b63feadcf94_TextPercentage" hidden="1">
            <a:extLst>
              <a:ext uri="{FF2B5EF4-FFF2-40B4-BE49-F238E27FC236}">
                <a16:creationId xmlns:a16="http://schemas.microsoft.com/office/drawing/2014/main" id="{6F89FDE1-3959-4B72-81B7-D9A029559D70}"/>
              </a:ext>
            </a:extLst>
          </p:cNvPr>
          <p:cNvSpPr txBox="1"/>
          <p:nvPr>
            <p:custDataLst>
              <p:tags r:id="rId87"/>
            </p:custDataLst>
          </p:nvPr>
        </p:nvSpPr>
        <p:spPr>
          <a:xfrm>
            <a:off x="12700" y="-79633"/>
            <a:ext cx="2286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75%</a:t>
            </a:r>
          </a:p>
        </p:txBody>
      </p:sp>
      <p:sp>
        <p:nvSpPr>
          <p:cNvPr id="81" name="OTLSHAPE_SLT_c60910096d5a4b6f9de76b63feadcf94_JoinedDate" hidden="1">
            <a:extLst>
              <a:ext uri="{FF2B5EF4-FFF2-40B4-BE49-F238E27FC236}">
                <a16:creationId xmlns:a16="http://schemas.microsoft.com/office/drawing/2014/main" id="{3CF667E4-D88E-4505-9BF3-3A249BB2B754}"/>
              </a:ext>
            </a:extLst>
          </p:cNvPr>
          <p:cNvSpPr txBox="1"/>
          <p:nvPr>
            <p:custDataLst>
              <p:tags r:id="rId88"/>
            </p:custDataLst>
          </p:nvPr>
        </p:nvSpPr>
        <p:spPr>
          <a:xfrm>
            <a:off x="12700" y="-618242"/>
            <a:ext cx="7366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Aug 3 - Oct 28</a:t>
            </a:r>
          </a:p>
        </p:txBody>
      </p:sp>
      <p:sp>
        <p:nvSpPr>
          <p:cNvPr id="82" name="OTLSHAPE_SLT_c60910096d5a4b6f9de76b63feadcf94_StartDate" hidden="1">
            <a:extLst>
              <a:ext uri="{FF2B5EF4-FFF2-40B4-BE49-F238E27FC236}">
                <a16:creationId xmlns:a16="http://schemas.microsoft.com/office/drawing/2014/main" id="{93A82419-B648-41D2-888A-834BD493C3A9}"/>
              </a:ext>
            </a:extLst>
          </p:cNvPr>
          <p:cNvSpPr txBox="1"/>
          <p:nvPr>
            <p:custDataLst>
              <p:tags r:id="rId89"/>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83" name="OTLSHAPE_SLT_c60910096d5a4b6f9de76b63feadcf94_EndDate" hidden="1">
            <a:extLst>
              <a:ext uri="{FF2B5EF4-FFF2-40B4-BE49-F238E27FC236}">
                <a16:creationId xmlns:a16="http://schemas.microsoft.com/office/drawing/2014/main" id="{C50D8960-0C45-4BC7-B91F-D5C1DA2D221F}"/>
              </a:ext>
            </a:extLst>
          </p:cNvPr>
          <p:cNvSpPr txBox="1"/>
          <p:nvPr>
            <p:custDataLst>
              <p:tags r:id="rId90"/>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85" name="OTLSHAPE_SLT_71feb0897c2b47d28678366d0661913b_JoinedDate" hidden="1">
            <a:extLst>
              <a:ext uri="{FF2B5EF4-FFF2-40B4-BE49-F238E27FC236}">
                <a16:creationId xmlns:a16="http://schemas.microsoft.com/office/drawing/2014/main" id="{4529CF88-783B-4063-B526-96900BAA387C}"/>
              </a:ext>
            </a:extLst>
          </p:cNvPr>
          <p:cNvSpPr txBox="1"/>
          <p:nvPr>
            <p:custDataLst>
              <p:tags r:id="rId91"/>
            </p:custDataLst>
          </p:nvPr>
        </p:nvSpPr>
        <p:spPr>
          <a:xfrm>
            <a:off x="12700" y="-695186"/>
            <a:ext cx="8128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Feb 17 - Mar 31</a:t>
            </a:r>
          </a:p>
        </p:txBody>
      </p:sp>
      <p:sp>
        <p:nvSpPr>
          <p:cNvPr id="87" name="OTLSHAPE_SLT_71feb0897c2b47d28678366d0661913b_StartDate" hidden="1">
            <a:extLst>
              <a:ext uri="{FF2B5EF4-FFF2-40B4-BE49-F238E27FC236}">
                <a16:creationId xmlns:a16="http://schemas.microsoft.com/office/drawing/2014/main" id="{70992E93-F930-46D8-8BDE-0E6CD232DF77}"/>
              </a:ext>
            </a:extLst>
          </p:cNvPr>
          <p:cNvSpPr txBox="1"/>
          <p:nvPr>
            <p:custDataLst>
              <p:tags r:id="rId92"/>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88" name="OTLSHAPE_SLT_71feb0897c2b47d28678366d0661913b_EndDate" hidden="1">
            <a:extLst>
              <a:ext uri="{FF2B5EF4-FFF2-40B4-BE49-F238E27FC236}">
                <a16:creationId xmlns:a16="http://schemas.microsoft.com/office/drawing/2014/main" id="{1712B2B8-791C-49B2-8604-FC02A01E9171}"/>
              </a:ext>
            </a:extLst>
          </p:cNvPr>
          <p:cNvSpPr txBox="1"/>
          <p:nvPr>
            <p:custDataLst>
              <p:tags r:id="rId93"/>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90" name="OTLSHAPE_SLT_fa8886b769a54c02817aaba54576e921_TextPercentage" hidden="1">
            <a:extLst>
              <a:ext uri="{FF2B5EF4-FFF2-40B4-BE49-F238E27FC236}">
                <a16:creationId xmlns:a16="http://schemas.microsoft.com/office/drawing/2014/main" id="{3033AC26-43A8-4E6B-9774-B7246BC6492B}"/>
              </a:ext>
            </a:extLst>
          </p:cNvPr>
          <p:cNvSpPr txBox="1"/>
          <p:nvPr>
            <p:custDataLst>
              <p:tags r:id="rId94"/>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endParaRPr>
          </a:p>
        </p:txBody>
      </p:sp>
      <p:sp>
        <p:nvSpPr>
          <p:cNvPr id="91" name="OTLSHAPE_SLT_fa8886b769a54c02817aaba54576e921_JoinedDate" hidden="1">
            <a:extLst>
              <a:ext uri="{FF2B5EF4-FFF2-40B4-BE49-F238E27FC236}">
                <a16:creationId xmlns:a16="http://schemas.microsoft.com/office/drawing/2014/main" id="{2B5B29C5-18C7-4AE6-8CF5-0CE4019A6F3A}"/>
              </a:ext>
            </a:extLst>
          </p:cNvPr>
          <p:cNvSpPr txBox="1"/>
          <p:nvPr>
            <p:custDataLst>
              <p:tags r:id="rId95"/>
            </p:custDataLst>
          </p:nvPr>
        </p:nvSpPr>
        <p:spPr>
          <a:xfrm>
            <a:off x="12700" y="-541298"/>
            <a:ext cx="6604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Apr 1 - Sep 1</a:t>
            </a:r>
          </a:p>
        </p:txBody>
      </p:sp>
      <p:sp>
        <p:nvSpPr>
          <p:cNvPr id="92" name="OTLSHAPE_SLT_fa8886b769a54c02817aaba54576e921_StartDate" hidden="1">
            <a:extLst>
              <a:ext uri="{FF2B5EF4-FFF2-40B4-BE49-F238E27FC236}">
                <a16:creationId xmlns:a16="http://schemas.microsoft.com/office/drawing/2014/main" id="{D700CB2C-B164-4144-A153-FF4BBA80D3C9}"/>
              </a:ext>
            </a:extLst>
          </p:cNvPr>
          <p:cNvSpPr txBox="1"/>
          <p:nvPr>
            <p:custDataLst>
              <p:tags r:id="rId96"/>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93" name="OTLSHAPE_SLT_fa8886b769a54c02817aaba54576e921_EndDate" hidden="1">
            <a:extLst>
              <a:ext uri="{FF2B5EF4-FFF2-40B4-BE49-F238E27FC236}">
                <a16:creationId xmlns:a16="http://schemas.microsoft.com/office/drawing/2014/main" id="{3955DF29-F36A-47A3-92FE-C374C852DA14}"/>
              </a:ext>
            </a:extLst>
          </p:cNvPr>
          <p:cNvSpPr txBox="1"/>
          <p:nvPr>
            <p:custDataLst>
              <p:tags r:id="rId97"/>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96" name="OTLSHAPE_SLT_a0005013d1434eca8799fe0021a266e0_Duration" hidden="1">
            <a:extLst>
              <a:ext uri="{FF2B5EF4-FFF2-40B4-BE49-F238E27FC236}">
                <a16:creationId xmlns:a16="http://schemas.microsoft.com/office/drawing/2014/main" id="{7AEC0723-F1FA-4374-AC19-2627058BED79}"/>
              </a:ext>
            </a:extLst>
          </p:cNvPr>
          <p:cNvSpPr txBox="1"/>
          <p:nvPr>
            <p:custDataLst>
              <p:tags r:id="rId98"/>
            </p:custDataLst>
          </p:nvPr>
        </p:nvSpPr>
        <p:spPr>
          <a:xfrm>
            <a:off x="12700" y="-310466"/>
            <a:ext cx="4064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4546A"/>
                </a:solidFill>
                <a:effectLst/>
                <a:uLnTx/>
                <a:uFillTx/>
                <a:latin typeface="Calibri" panose="020F0502020204030204" pitchFamily="34" charset="0"/>
                <a:ea typeface="+mn-ea"/>
                <a:cs typeface="+mn-cs"/>
              </a:rPr>
              <a:t>7.1 wks</a:t>
            </a:r>
          </a:p>
        </p:txBody>
      </p:sp>
      <p:sp>
        <p:nvSpPr>
          <p:cNvPr id="97" name="OTLSHAPE_SLT_a0005013d1434eca8799fe0021a266e0_TextPercentage" hidden="1">
            <a:extLst>
              <a:ext uri="{FF2B5EF4-FFF2-40B4-BE49-F238E27FC236}">
                <a16:creationId xmlns:a16="http://schemas.microsoft.com/office/drawing/2014/main" id="{8040AE05-67DC-4A18-8326-EBD75E186F08}"/>
              </a:ext>
            </a:extLst>
          </p:cNvPr>
          <p:cNvSpPr txBox="1"/>
          <p:nvPr>
            <p:custDataLst>
              <p:tags r:id="rId99"/>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endParaRPr>
          </a:p>
        </p:txBody>
      </p:sp>
      <p:sp>
        <p:nvSpPr>
          <p:cNvPr id="98" name="OTLSHAPE_SLT_a0005013d1434eca8799fe0021a266e0_JoinedDate" hidden="1">
            <a:extLst>
              <a:ext uri="{FF2B5EF4-FFF2-40B4-BE49-F238E27FC236}">
                <a16:creationId xmlns:a16="http://schemas.microsoft.com/office/drawing/2014/main" id="{6605FBD2-43B4-4C10-9395-9A425E794609}"/>
              </a:ext>
            </a:extLst>
          </p:cNvPr>
          <p:cNvSpPr txBox="1"/>
          <p:nvPr>
            <p:custDataLst>
              <p:tags r:id="rId100"/>
            </p:custDataLst>
          </p:nvPr>
        </p:nvSpPr>
        <p:spPr>
          <a:xfrm>
            <a:off x="12700" y="-618242"/>
            <a:ext cx="723900" cy="16510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Sep 1 - Oct 21</a:t>
            </a:r>
          </a:p>
        </p:txBody>
      </p:sp>
      <p:sp>
        <p:nvSpPr>
          <p:cNvPr id="99" name="OTLSHAPE_SLT_a0005013d1434eca8799fe0021a266e0_StartDate" hidden="1">
            <a:extLst>
              <a:ext uri="{FF2B5EF4-FFF2-40B4-BE49-F238E27FC236}">
                <a16:creationId xmlns:a16="http://schemas.microsoft.com/office/drawing/2014/main" id="{DD42F0D9-A74A-4BC5-99F4-488152338C2B}"/>
              </a:ext>
            </a:extLst>
          </p:cNvPr>
          <p:cNvSpPr txBox="1"/>
          <p:nvPr>
            <p:custDataLst>
              <p:tags r:id="rId101"/>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100" name="OTLSHAPE_SLT_a0005013d1434eca8799fe0021a266e0_EndDate" hidden="1">
            <a:extLst>
              <a:ext uri="{FF2B5EF4-FFF2-40B4-BE49-F238E27FC236}">
                <a16:creationId xmlns:a16="http://schemas.microsoft.com/office/drawing/2014/main" id="{F40393B6-EBA7-4B0E-82EC-40509F34BD09}"/>
              </a:ext>
            </a:extLst>
          </p:cNvPr>
          <p:cNvSpPr txBox="1"/>
          <p:nvPr>
            <p:custDataLst>
              <p:tags r:id="rId102"/>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104" name="OTLSHAPE_SLT_db841b2dc0b5434e83008cd4d4e540bc_Duration" hidden="1">
            <a:extLst>
              <a:ext uri="{FF2B5EF4-FFF2-40B4-BE49-F238E27FC236}">
                <a16:creationId xmlns:a16="http://schemas.microsoft.com/office/drawing/2014/main" id="{E1099E04-D868-4E6A-A416-BE4B118349E4}"/>
              </a:ext>
            </a:extLst>
          </p:cNvPr>
          <p:cNvSpPr txBox="1"/>
          <p:nvPr>
            <p:custDataLst>
              <p:tags r:id="rId103"/>
            </p:custDataLst>
          </p:nvPr>
        </p:nvSpPr>
        <p:spPr>
          <a:xfrm>
            <a:off x="12700" y="-464354"/>
            <a:ext cx="495300" cy="16510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46.9 days</a:t>
            </a:r>
          </a:p>
        </p:txBody>
      </p:sp>
      <p:sp>
        <p:nvSpPr>
          <p:cNvPr id="105" name="OTLSHAPE_SLT_db841b2dc0b5434e83008cd4d4e540bc_TextPercentage" hidden="1">
            <a:extLst>
              <a:ext uri="{FF2B5EF4-FFF2-40B4-BE49-F238E27FC236}">
                <a16:creationId xmlns:a16="http://schemas.microsoft.com/office/drawing/2014/main" id="{0E428E41-1C06-40E4-AFB7-56D0E8FE8429}"/>
              </a:ext>
            </a:extLst>
          </p:cNvPr>
          <p:cNvSpPr txBox="1"/>
          <p:nvPr>
            <p:custDataLst>
              <p:tags r:id="rId104"/>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endParaRPr>
          </a:p>
        </p:txBody>
      </p:sp>
      <p:sp>
        <p:nvSpPr>
          <p:cNvPr id="106" name="OTLSHAPE_SLT_db841b2dc0b5434e83008cd4d4e540bc_JoinedDate" hidden="1">
            <a:extLst>
              <a:ext uri="{FF2B5EF4-FFF2-40B4-BE49-F238E27FC236}">
                <a16:creationId xmlns:a16="http://schemas.microsoft.com/office/drawing/2014/main" id="{180343EE-F7AB-40E0-B6F1-B18756D7397F}"/>
              </a:ext>
            </a:extLst>
          </p:cNvPr>
          <p:cNvSpPr txBox="1"/>
          <p:nvPr>
            <p:custDataLst>
              <p:tags r:id="rId105"/>
            </p:custDataLst>
          </p:nvPr>
        </p:nvSpPr>
        <p:spPr>
          <a:xfrm>
            <a:off x="12700" y="-695186"/>
            <a:ext cx="787400" cy="16510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Oct 21 - Dec 25</a:t>
            </a:r>
          </a:p>
        </p:txBody>
      </p:sp>
      <p:sp>
        <p:nvSpPr>
          <p:cNvPr id="107" name="OTLSHAPE_SLT_db841b2dc0b5434e83008cd4d4e540bc_StartDate" hidden="1">
            <a:extLst>
              <a:ext uri="{FF2B5EF4-FFF2-40B4-BE49-F238E27FC236}">
                <a16:creationId xmlns:a16="http://schemas.microsoft.com/office/drawing/2014/main" id="{8843F98A-7A20-40E4-A42A-4925E620682B}"/>
              </a:ext>
            </a:extLst>
          </p:cNvPr>
          <p:cNvSpPr txBox="1"/>
          <p:nvPr>
            <p:custDataLst>
              <p:tags r:id="rId106"/>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108" name="OTLSHAPE_SLT_db841b2dc0b5434e83008cd4d4e540bc_EndDate" hidden="1">
            <a:extLst>
              <a:ext uri="{FF2B5EF4-FFF2-40B4-BE49-F238E27FC236}">
                <a16:creationId xmlns:a16="http://schemas.microsoft.com/office/drawing/2014/main" id="{3CFEAAF7-B974-43E7-A055-775DB525BA5C}"/>
              </a:ext>
            </a:extLst>
          </p:cNvPr>
          <p:cNvSpPr txBox="1"/>
          <p:nvPr>
            <p:custDataLst>
              <p:tags r:id="rId107"/>
            </p:custDataLst>
          </p:nvPr>
        </p:nvSpPr>
        <p:spPr>
          <a:xfrm>
            <a:off x="12700" y="74255"/>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endParaRPr>
          </a:p>
        </p:txBody>
      </p:sp>
      <p:sp>
        <p:nvSpPr>
          <p:cNvPr id="131" name="OTLSHAPE_SLM_27e0e90c8e61460f88da93ab404fc85d_Date" hidden="1">
            <a:extLst>
              <a:ext uri="{FF2B5EF4-FFF2-40B4-BE49-F238E27FC236}">
                <a16:creationId xmlns:a16="http://schemas.microsoft.com/office/drawing/2014/main" id="{C3691E3D-4821-4572-BF42-C1C2A1C15A41}"/>
              </a:ext>
            </a:extLst>
          </p:cNvPr>
          <p:cNvSpPr txBox="1"/>
          <p:nvPr>
            <p:custDataLst>
              <p:tags r:id="rId108"/>
            </p:custDataLst>
          </p:nvPr>
        </p:nvSpPr>
        <p:spPr>
          <a:xfrm>
            <a:off x="12700" y="-233521"/>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Dec 20</a:t>
            </a:r>
          </a:p>
        </p:txBody>
      </p:sp>
      <p:sp>
        <p:nvSpPr>
          <p:cNvPr id="132" name="OTLSHAPE_SLM_05f5e22b071042a1a1dc59615bb4c469_Date" hidden="1">
            <a:extLst>
              <a:ext uri="{FF2B5EF4-FFF2-40B4-BE49-F238E27FC236}">
                <a16:creationId xmlns:a16="http://schemas.microsoft.com/office/drawing/2014/main" id="{D0B48D76-9C28-472F-AB1D-7CDCF06057BA}"/>
              </a:ext>
            </a:extLst>
          </p:cNvPr>
          <p:cNvSpPr txBox="1"/>
          <p:nvPr>
            <p:custDataLst>
              <p:tags r:id="rId109"/>
            </p:custDataLst>
          </p:nvPr>
        </p:nvSpPr>
        <p:spPr>
          <a:xfrm>
            <a:off x="12700" y="-156577"/>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Apr 1</a:t>
            </a:r>
          </a:p>
        </p:txBody>
      </p:sp>
      <p:sp>
        <p:nvSpPr>
          <p:cNvPr id="134" name="OTLSHAPE_SLM_38f7caf9b7404674b5040d0ab204f9f9_Date" hidden="1">
            <a:extLst>
              <a:ext uri="{FF2B5EF4-FFF2-40B4-BE49-F238E27FC236}">
                <a16:creationId xmlns:a16="http://schemas.microsoft.com/office/drawing/2014/main" id="{18D440D9-C674-4FEA-B24D-B61F3C73ED42}"/>
              </a:ext>
            </a:extLst>
          </p:cNvPr>
          <p:cNvSpPr txBox="1"/>
          <p:nvPr>
            <p:custDataLst>
              <p:tags r:id="rId110"/>
            </p:custDataLst>
          </p:nvPr>
        </p:nvSpPr>
        <p:spPr>
          <a:xfrm>
            <a:off x="12700" y="-233521"/>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Aug 10</a:t>
            </a:r>
          </a:p>
        </p:txBody>
      </p:sp>
      <p:sp>
        <p:nvSpPr>
          <p:cNvPr id="135" name="OTLSHAPE_SLM_5024da5f4d8841748a89544126f9da82_Date" hidden="1">
            <a:extLst>
              <a:ext uri="{FF2B5EF4-FFF2-40B4-BE49-F238E27FC236}">
                <a16:creationId xmlns:a16="http://schemas.microsoft.com/office/drawing/2014/main" id="{0D51E0D9-0E28-4755-A5C8-4BDAEFE06D17}"/>
              </a:ext>
            </a:extLst>
          </p:cNvPr>
          <p:cNvSpPr txBox="1"/>
          <p:nvPr>
            <p:custDataLst>
              <p:tags r:id="rId111"/>
            </p:custDataLst>
          </p:nvPr>
        </p:nvSpPr>
        <p:spPr>
          <a:xfrm>
            <a:off x="12700" y="-233521"/>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Oct 19</a:t>
            </a:r>
          </a:p>
        </p:txBody>
      </p:sp>
      <p:sp>
        <p:nvSpPr>
          <p:cNvPr id="136" name="OTLSHAPE_SLM_42c1a0ca0ec74680a58bbd3c49f9125b_Date" hidden="1">
            <a:extLst>
              <a:ext uri="{FF2B5EF4-FFF2-40B4-BE49-F238E27FC236}">
                <a16:creationId xmlns:a16="http://schemas.microsoft.com/office/drawing/2014/main" id="{FA10EC18-0DE8-470B-95B1-C97583EAAE23}"/>
              </a:ext>
            </a:extLst>
          </p:cNvPr>
          <p:cNvSpPr txBox="1"/>
          <p:nvPr>
            <p:custDataLst>
              <p:tags r:id="rId112"/>
            </p:custDataLst>
          </p:nvPr>
        </p:nvSpPr>
        <p:spPr>
          <a:xfrm>
            <a:off x="12700" y="-233521"/>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May 19</a:t>
            </a:r>
          </a:p>
        </p:txBody>
      </p:sp>
      <p:sp>
        <p:nvSpPr>
          <p:cNvPr id="137" name="OTLSHAPE_SLM_0fe6e6c4d349427c81caccf576ba460c_Date" hidden="1">
            <a:extLst>
              <a:ext uri="{FF2B5EF4-FFF2-40B4-BE49-F238E27FC236}">
                <a16:creationId xmlns:a16="http://schemas.microsoft.com/office/drawing/2014/main" id="{1B69F2CA-3FA0-46AB-ADFC-CE5B3421B69A}"/>
              </a:ext>
            </a:extLst>
          </p:cNvPr>
          <p:cNvSpPr txBox="1"/>
          <p:nvPr>
            <p:custDataLst>
              <p:tags r:id="rId113"/>
            </p:custDataLst>
          </p:nvPr>
        </p:nvSpPr>
        <p:spPr>
          <a:xfrm>
            <a:off x="12700" y="-233521"/>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Oct 18</a:t>
            </a:r>
          </a:p>
        </p:txBody>
      </p:sp>
      <p:sp>
        <p:nvSpPr>
          <p:cNvPr id="138" name="OTLSHAPE_SLM_7695617a14a84c95a269c6cd4b4f335a_Date" hidden="1">
            <a:extLst>
              <a:ext uri="{FF2B5EF4-FFF2-40B4-BE49-F238E27FC236}">
                <a16:creationId xmlns:a16="http://schemas.microsoft.com/office/drawing/2014/main" id="{26236833-B1EC-4E71-9FAF-7436BE028967}"/>
              </a:ext>
            </a:extLst>
          </p:cNvPr>
          <p:cNvSpPr txBox="1"/>
          <p:nvPr>
            <p:custDataLst>
              <p:tags r:id="rId114"/>
            </p:custDataLst>
          </p:nvPr>
        </p:nvSpPr>
        <p:spPr>
          <a:xfrm>
            <a:off x="12700" y="-233521"/>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Dec 21</a:t>
            </a:r>
          </a:p>
        </p:txBody>
      </p:sp>
      <p:cxnSp>
        <p:nvCxnSpPr>
          <p:cNvPr id="401" name="OTLSHAPE_TB_00000000000000000000000000000000_Separator1">
            <a:extLst>
              <a:ext uri="{FF2B5EF4-FFF2-40B4-BE49-F238E27FC236}">
                <a16:creationId xmlns:a16="http://schemas.microsoft.com/office/drawing/2014/main" id="{EFF250CC-0807-44FD-A6E3-DF65A374E1D0}"/>
              </a:ext>
            </a:extLst>
          </p:cNvPr>
          <p:cNvCxnSpPr/>
          <p:nvPr>
            <p:custDataLst>
              <p:tags r:id="rId115"/>
            </p:custDataLst>
          </p:nvPr>
        </p:nvCxnSpPr>
        <p:spPr>
          <a:xfrm>
            <a:off x="4074772" y="1597470"/>
            <a:ext cx="0" cy="2032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2" name="OTLSHAPE_TB_00000000000000000000000000000000_Separator2">
            <a:extLst>
              <a:ext uri="{FF2B5EF4-FFF2-40B4-BE49-F238E27FC236}">
                <a16:creationId xmlns:a16="http://schemas.microsoft.com/office/drawing/2014/main" id="{7177E166-5FD2-4461-A27E-9D228701EEC7}"/>
              </a:ext>
            </a:extLst>
          </p:cNvPr>
          <p:cNvCxnSpPr/>
          <p:nvPr>
            <p:custDataLst>
              <p:tags r:id="rId116"/>
            </p:custDataLst>
          </p:nvPr>
        </p:nvCxnSpPr>
        <p:spPr>
          <a:xfrm>
            <a:off x="6668269" y="1597470"/>
            <a:ext cx="0" cy="2032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3" name="OTLSHAPE_TB_00000000000000000000000000000000_Separator3">
            <a:extLst>
              <a:ext uri="{FF2B5EF4-FFF2-40B4-BE49-F238E27FC236}">
                <a16:creationId xmlns:a16="http://schemas.microsoft.com/office/drawing/2014/main" id="{2FAAE1BE-551C-4F35-A2FA-C7B15464874A}"/>
              </a:ext>
            </a:extLst>
          </p:cNvPr>
          <p:cNvCxnSpPr/>
          <p:nvPr>
            <p:custDataLst>
              <p:tags r:id="rId117"/>
            </p:custDataLst>
          </p:nvPr>
        </p:nvCxnSpPr>
        <p:spPr>
          <a:xfrm>
            <a:off x="9290265" y="1597470"/>
            <a:ext cx="0" cy="2032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4" name="OTLSHAPE_M_ad52e739797946d7bd463b006c06394d_Shape">
            <a:extLst>
              <a:ext uri="{FF2B5EF4-FFF2-40B4-BE49-F238E27FC236}">
                <a16:creationId xmlns:a16="http://schemas.microsoft.com/office/drawing/2014/main" id="{9F099775-87FE-4D93-AF37-E240D5765B0D}"/>
              </a:ext>
            </a:extLst>
          </p:cNvPr>
          <p:cNvSpPr/>
          <p:nvPr>
            <p:custDataLst>
              <p:tags r:id="rId118"/>
            </p:custDataLst>
          </p:nvPr>
        </p:nvSpPr>
        <p:spPr>
          <a:xfrm>
            <a:off x="3960453" y="1318070"/>
            <a:ext cx="228600" cy="254000"/>
          </a:xfrm>
          <a:prstGeom prst="flowChartManualOperation">
            <a:avLst/>
          </a:prstGeom>
          <a:solidFill>
            <a:srgbClr val="B20E1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OTLSHAPE_M_4a076ebd25c146989ebf5900a5b4447e_Shape">
            <a:extLst>
              <a:ext uri="{FF2B5EF4-FFF2-40B4-BE49-F238E27FC236}">
                <a16:creationId xmlns:a16="http://schemas.microsoft.com/office/drawing/2014/main" id="{A0897136-47F9-4312-80A9-EB5B3AD26F7B}"/>
              </a:ext>
            </a:extLst>
          </p:cNvPr>
          <p:cNvSpPr/>
          <p:nvPr>
            <p:custDataLst>
              <p:tags r:id="rId119"/>
            </p:custDataLst>
          </p:nvPr>
        </p:nvSpPr>
        <p:spPr>
          <a:xfrm>
            <a:off x="6553949" y="1306892"/>
            <a:ext cx="228600" cy="254000"/>
          </a:xfrm>
          <a:prstGeom prst="flowChartManualOperation">
            <a:avLst/>
          </a:prstGeom>
          <a:solidFill>
            <a:srgbClr val="B20E1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6" name="OTLSHAPE_M_db4393fafb20429da7667ad39271af50_Shape">
            <a:extLst>
              <a:ext uri="{FF2B5EF4-FFF2-40B4-BE49-F238E27FC236}">
                <a16:creationId xmlns:a16="http://schemas.microsoft.com/office/drawing/2014/main" id="{6E59FB29-E022-4225-831B-1BF545F1F193}"/>
              </a:ext>
            </a:extLst>
          </p:cNvPr>
          <p:cNvSpPr/>
          <p:nvPr>
            <p:custDataLst>
              <p:tags r:id="rId120"/>
            </p:custDataLst>
          </p:nvPr>
        </p:nvSpPr>
        <p:spPr>
          <a:xfrm>
            <a:off x="9173032" y="1318070"/>
            <a:ext cx="228600" cy="254000"/>
          </a:xfrm>
          <a:prstGeom prst="flowChartManualOperation">
            <a:avLst/>
          </a:prstGeom>
          <a:solidFill>
            <a:srgbClr val="B20E1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7" name="OTLSHAPE_M_d13f186547184bbb84e3129eee9c4279_Shape">
            <a:extLst>
              <a:ext uri="{FF2B5EF4-FFF2-40B4-BE49-F238E27FC236}">
                <a16:creationId xmlns:a16="http://schemas.microsoft.com/office/drawing/2014/main" id="{D30EF0F2-D44A-4AF4-A21C-F1CCBF7B9302}"/>
              </a:ext>
            </a:extLst>
          </p:cNvPr>
          <p:cNvSpPr/>
          <p:nvPr>
            <p:custDataLst>
              <p:tags r:id="rId121"/>
            </p:custDataLst>
          </p:nvPr>
        </p:nvSpPr>
        <p:spPr>
          <a:xfrm>
            <a:off x="11484442" y="1318070"/>
            <a:ext cx="228600" cy="254000"/>
          </a:xfrm>
          <a:prstGeom prst="flowChartManualOperation">
            <a:avLst/>
          </a:prstGeom>
          <a:solidFill>
            <a:srgbClr val="B20E1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TLSHAPE_M_db4393fafb20429da7667ad39271af50_Title">
            <a:extLst>
              <a:ext uri="{FF2B5EF4-FFF2-40B4-BE49-F238E27FC236}">
                <a16:creationId xmlns:a16="http://schemas.microsoft.com/office/drawing/2014/main" id="{EFDD6F16-A662-4663-96CD-4159120252E3}"/>
              </a:ext>
            </a:extLst>
          </p:cNvPr>
          <p:cNvSpPr txBox="1"/>
          <p:nvPr>
            <p:custDataLst>
              <p:tags r:id="rId122"/>
            </p:custDataLst>
          </p:nvPr>
        </p:nvSpPr>
        <p:spPr>
          <a:xfrm>
            <a:off x="8278277" y="1088919"/>
            <a:ext cx="2018109" cy="215444"/>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solidFill>
                  <a:prstClr val="black"/>
                </a:solidFill>
                <a:effectLst/>
                <a:uLnTx/>
                <a:uFillTx/>
                <a:latin typeface="Calibri" panose="020F0502020204030204" pitchFamily="34" charset="0"/>
                <a:ea typeface="+mn-ea"/>
                <a:cs typeface="+mn-cs"/>
              </a:rPr>
              <a:t>Semester Presentation</a:t>
            </a:r>
          </a:p>
        </p:txBody>
      </p:sp>
      <p:sp>
        <p:nvSpPr>
          <p:cNvPr id="29" name="OTLSHAPE_M_ad52e739797946d7bd463b006c06394d_Title">
            <a:extLst>
              <a:ext uri="{FF2B5EF4-FFF2-40B4-BE49-F238E27FC236}">
                <a16:creationId xmlns:a16="http://schemas.microsoft.com/office/drawing/2014/main" id="{21839672-264B-4DB4-A884-9A8E74029E54}"/>
              </a:ext>
            </a:extLst>
          </p:cNvPr>
          <p:cNvSpPr txBox="1"/>
          <p:nvPr>
            <p:custDataLst>
              <p:tags r:id="rId123"/>
            </p:custDataLst>
          </p:nvPr>
        </p:nvSpPr>
        <p:spPr>
          <a:xfrm>
            <a:off x="3277072" y="1089926"/>
            <a:ext cx="1640747" cy="215444"/>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solidFill>
                  <a:prstClr val="black"/>
                </a:solidFill>
                <a:effectLst/>
                <a:uLnTx/>
                <a:uFillTx/>
                <a:latin typeface="Calibri" panose="020F0502020204030204" pitchFamily="34" charset="0"/>
                <a:ea typeface="+mn-ea"/>
                <a:cs typeface="+mn-cs"/>
              </a:rPr>
              <a:t>Status Presentation 1</a:t>
            </a:r>
          </a:p>
        </p:txBody>
      </p:sp>
      <p:sp>
        <p:nvSpPr>
          <p:cNvPr id="133" name="OTLSHAPE_M_4a076ebd25c146989ebf5900a5b4447e_Title">
            <a:extLst>
              <a:ext uri="{FF2B5EF4-FFF2-40B4-BE49-F238E27FC236}">
                <a16:creationId xmlns:a16="http://schemas.microsoft.com/office/drawing/2014/main" id="{30974211-CF09-4AFF-B4E3-B5C84228A7D6}"/>
              </a:ext>
            </a:extLst>
          </p:cNvPr>
          <p:cNvSpPr txBox="1"/>
          <p:nvPr>
            <p:custDataLst>
              <p:tags r:id="rId124"/>
            </p:custDataLst>
          </p:nvPr>
        </p:nvSpPr>
        <p:spPr>
          <a:xfrm>
            <a:off x="5789631" y="1089883"/>
            <a:ext cx="1709711" cy="215444"/>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solidFill>
                  <a:prstClr val="black"/>
                </a:solidFill>
                <a:effectLst/>
                <a:uLnTx/>
                <a:uFillTx/>
                <a:latin typeface="Calibri" panose="020F0502020204030204" pitchFamily="34" charset="0"/>
                <a:ea typeface="+mn-ea"/>
                <a:cs typeface="+mn-cs"/>
              </a:rPr>
              <a:t>Status Presentation 2</a:t>
            </a:r>
          </a:p>
        </p:txBody>
      </p:sp>
      <p:sp>
        <p:nvSpPr>
          <p:cNvPr id="145" name="OTLSHAPE_M_d13f186547184bbb84e3129eee9c4279_Title">
            <a:extLst>
              <a:ext uri="{FF2B5EF4-FFF2-40B4-BE49-F238E27FC236}">
                <a16:creationId xmlns:a16="http://schemas.microsoft.com/office/drawing/2014/main" id="{57D2FEF3-51F5-42C6-AA2A-9B6E82C7FBD0}"/>
              </a:ext>
            </a:extLst>
          </p:cNvPr>
          <p:cNvSpPr txBox="1"/>
          <p:nvPr>
            <p:custDataLst>
              <p:tags r:id="rId125"/>
            </p:custDataLst>
          </p:nvPr>
        </p:nvSpPr>
        <p:spPr>
          <a:xfrm>
            <a:off x="10756915" y="1092864"/>
            <a:ext cx="1494522" cy="215444"/>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solidFill>
                  <a:prstClr val="black"/>
                </a:solidFill>
                <a:effectLst/>
                <a:uLnTx/>
                <a:uFillTx/>
                <a:latin typeface="Calibri" panose="020F0502020204030204" pitchFamily="34" charset="0"/>
                <a:ea typeface="+mn-ea"/>
                <a:cs typeface="+mn-cs"/>
              </a:rPr>
              <a:t>Final Presentation</a:t>
            </a:r>
          </a:p>
        </p:txBody>
      </p:sp>
      <p:sp>
        <p:nvSpPr>
          <p:cNvPr id="15" name="OTLSHAPE_M_ad52e739797946d7bd463b006c06394d_Date" hidden="1">
            <a:extLst>
              <a:ext uri="{FF2B5EF4-FFF2-40B4-BE49-F238E27FC236}">
                <a16:creationId xmlns:a16="http://schemas.microsoft.com/office/drawing/2014/main" id="{070372F7-5885-4C55-854D-2C1876F53C88}"/>
              </a:ext>
            </a:extLst>
          </p:cNvPr>
          <p:cNvSpPr txBox="1"/>
          <p:nvPr>
            <p:custDataLst>
              <p:tags r:id="rId126"/>
            </p:custDataLst>
          </p:nvPr>
        </p:nvSpPr>
        <p:spPr>
          <a:xfrm>
            <a:off x="12700" y="-464354"/>
            <a:ext cx="0" cy="0"/>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2021/Mar</a:t>
            </a:r>
          </a:p>
        </p:txBody>
      </p:sp>
      <p:sp>
        <p:nvSpPr>
          <p:cNvPr id="18" name="OTLSHAPE_M_4a076ebd25c146989ebf5900a5b4447e_Date" hidden="1">
            <a:extLst>
              <a:ext uri="{FF2B5EF4-FFF2-40B4-BE49-F238E27FC236}">
                <a16:creationId xmlns:a16="http://schemas.microsoft.com/office/drawing/2014/main" id="{F33EFF52-70B0-4277-AB8A-27A1C0EC9E32}"/>
              </a:ext>
            </a:extLst>
          </p:cNvPr>
          <p:cNvSpPr txBox="1"/>
          <p:nvPr>
            <p:custDataLst>
              <p:tags r:id="rId127"/>
            </p:custDataLst>
          </p:nvPr>
        </p:nvSpPr>
        <p:spPr>
          <a:xfrm>
            <a:off x="12700" y="-464354"/>
            <a:ext cx="0" cy="0"/>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2021/Jul</a:t>
            </a:r>
          </a:p>
        </p:txBody>
      </p:sp>
      <p:sp>
        <p:nvSpPr>
          <p:cNvPr id="19" name="OTLSHAPE_M_db4393fafb20429da7667ad39271af50_Date" hidden="1">
            <a:extLst>
              <a:ext uri="{FF2B5EF4-FFF2-40B4-BE49-F238E27FC236}">
                <a16:creationId xmlns:a16="http://schemas.microsoft.com/office/drawing/2014/main" id="{89FACDC1-3581-4535-8CCE-48B6BAFEEB57}"/>
              </a:ext>
            </a:extLst>
          </p:cNvPr>
          <p:cNvSpPr txBox="1"/>
          <p:nvPr>
            <p:custDataLst>
              <p:tags r:id="rId128"/>
            </p:custDataLst>
          </p:nvPr>
        </p:nvSpPr>
        <p:spPr>
          <a:xfrm>
            <a:off x="12700" y="-464354"/>
            <a:ext cx="0" cy="0"/>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2021/Sep</a:t>
            </a:r>
          </a:p>
        </p:txBody>
      </p:sp>
      <p:sp>
        <p:nvSpPr>
          <p:cNvPr id="21" name="OTLSHAPE_M_d13f186547184bbb84e3129eee9c4279_Date" hidden="1">
            <a:extLst>
              <a:ext uri="{FF2B5EF4-FFF2-40B4-BE49-F238E27FC236}">
                <a16:creationId xmlns:a16="http://schemas.microsoft.com/office/drawing/2014/main" id="{A057E909-0BD4-400D-A573-0E9E72B1661B}"/>
              </a:ext>
            </a:extLst>
          </p:cNvPr>
          <p:cNvSpPr txBox="1"/>
          <p:nvPr>
            <p:custDataLst>
              <p:tags r:id="rId129"/>
            </p:custDataLst>
          </p:nvPr>
        </p:nvSpPr>
        <p:spPr>
          <a:xfrm>
            <a:off x="12700" y="-464354"/>
            <a:ext cx="0" cy="0"/>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2021/Dec</a:t>
            </a:r>
          </a:p>
        </p:txBody>
      </p:sp>
      <p:sp>
        <p:nvSpPr>
          <p:cNvPr id="140" name="OTLSHAPE_SLA_966ac8e38d974bfeae23890a126b2a79_Title" hidden="1">
            <a:extLst>
              <a:ext uri="{FF2B5EF4-FFF2-40B4-BE49-F238E27FC236}">
                <a16:creationId xmlns:a16="http://schemas.microsoft.com/office/drawing/2014/main" id="{5F820DFC-EF7B-4913-BFB6-2041E513A25B}"/>
              </a:ext>
            </a:extLst>
          </p:cNvPr>
          <p:cNvSpPr txBox="1"/>
          <p:nvPr>
            <p:custDataLst>
              <p:tags r:id="rId130"/>
            </p:custDataLst>
          </p:nvPr>
        </p:nvSpPr>
        <p:spPr>
          <a:xfrm>
            <a:off x="12700" y="-1033740"/>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Kickoff Meeting</a:t>
            </a:r>
          </a:p>
        </p:txBody>
      </p:sp>
      <p:sp>
        <p:nvSpPr>
          <p:cNvPr id="142" name="OTLSHAPE_SLA_966ac8e38d974bfeae23890a126b2a79_Date" hidden="1">
            <a:extLst>
              <a:ext uri="{FF2B5EF4-FFF2-40B4-BE49-F238E27FC236}">
                <a16:creationId xmlns:a16="http://schemas.microsoft.com/office/drawing/2014/main" id="{8BE1CA9C-2BBD-4A12-855E-20B424D59C9B}"/>
              </a:ext>
            </a:extLst>
          </p:cNvPr>
          <p:cNvSpPr txBox="1"/>
          <p:nvPr>
            <p:custDataLst>
              <p:tags r:id="rId131"/>
            </p:custDataLst>
          </p:nvPr>
        </p:nvSpPr>
        <p:spPr>
          <a:xfrm>
            <a:off x="12700" y="-233521"/>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Jan 16</a:t>
            </a:r>
          </a:p>
        </p:txBody>
      </p:sp>
      <p:sp>
        <p:nvSpPr>
          <p:cNvPr id="144" name="OTLSHAPE_SLA_3999f18e2c61454cadfd7ea463d2536b_Title" hidden="1">
            <a:extLst>
              <a:ext uri="{FF2B5EF4-FFF2-40B4-BE49-F238E27FC236}">
                <a16:creationId xmlns:a16="http://schemas.microsoft.com/office/drawing/2014/main" id="{95504CE2-D5B6-427F-A3B0-7741DD11310B}"/>
              </a:ext>
            </a:extLst>
          </p:cNvPr>
          <p:cNvSpPr txBox="1"/>
          <p:nvPr>
            <p:custDataLst>
              <p:tags r:id="rId132"/>
            </p:custDataLst>
          </p:nvPr>
        </p:nvSpPr>
        <p:spPr>
          <a:xfrm>
            <a:off x="12700" y="-779824"/>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KPIs Defined</a:t>
            </a:r>
          </a:p>
        </p:txBody>
      </p:sp>
      <p:sp>
        <p:nvSpPr>
          <p:cNvPr id="146" name="OTLSHAPE_SLA_3999f18e2c61454cadfd7ea463d2536b_Date" hidden="1">
            <a:extLst>
              <a:ext uri="{FF2B5EF4-FFF2-40B4-BE49-F238E27FC236}">
                <a16:creationId xmlns:a16="http://schemas.microsoft.com/office/drawing/2014/main" id="{88058161-5E37-4A10-B220-94735405BA13}"/>
              </a:ext>
            </a:extLst>
          </p:cNvPr>
          <p:cNvSpPr txBox="1"/>
          <p:nvPr>
            <p:custDataLst>
              <p:tags r:id="rId133"/>
            </p:custDataLst>
          </p:nvPr>
        </p:nvSpPr>
        <p:spPr>
          <a:xfrm>
            <a:off x="12700" y="-233521"/>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Mar 31</a:t>
            </a:r>
          </a:p>
        </p:txBody>
      </p:sp>
      <p:sp>
        <p:nvSpPr>
          <p:cNvPr id="150" name="OTLSHAPE_SLA_0723a534b8b04d848ad49d960b833b9c_Date" hidden="1">
            <a:extLst>
              <a:ext uri="{FF2B5EF4-FFF2-40B4-BE49-F238E27FC236}">
                <a16:creationId xmlns:a16="http://schemas.microsoft.com/office/drawing/2014/main" id="{BFCEAAF0-DA26-4AD6-BCAD-738A8491F548}"/>
              </a:ext>
            </a:extLst>
          </p:cNvPr>
          <p:cNvSpPr txBox="1"/>
          <p:nvPr>
            <p:custDataLst>
              <p:tags r:id="rId134"/>
            </p:custDataLst>
          </p:nvPr>
        </p:nvSpPr>
        <p:spPr>
          <a:xfrm>
            <a:off x="12700" y="-233521"/>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Mar 31</a:t>
            </a:r>
          </a:p>
        </p:txBody>
      </p:sp>
      <p:sp>
        <p:nvSpPr>
          <p:cNvPr id="154" name="OTLSHAPE_SLA_5f22e295269f42e9b1ce98b4118ab3d0_Date" hidden="1">
            <a:extLst>
              <a:ext uri="{FF2B5EF4-FFF2-40B4-BE49-F238E27FC236}">
                <a16:creationId xmlns:a16="http://schemas.microsoft.com/office/drawing/2014/main" id="{993B83D2-247F-46A0-8A0A-EC7765525801}"/>
              </a:ext>
            </a:extLst>
          </p:cNvPr>
          <p:cNvSpPr txBox="1"/>
          <p:nvPr>
            <p:custDataLst>
              <p:tags r:id="rId135"/>
            </p:custDataLst>
          </p:nvPr>
        </p:nvSpPr>
        <p:spPr>
          <a:xfrm>
            <a:off x="12700" y="-156577"/>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Jun 7</a:t>
            </a:r>
          </a:p>
        </p:txBody>
      </p:sp>
      <p:sp>
        <p:nvSpPr>
          <p:cNvPr id="160" name="OTLSHAPE_SLA_8ed28b9183de4588a46ed4323066c28f_Date" hidden="1">
            <a:extLst>
              <a:ext uri="{FF2B5EF4-FFF2-40B4-BE49-F238E27FC236}">
                <a16:creationId xmlns:a16="http://schemas.microsoft.com/office/drawing/2014/main" id="{2A319C8E-360C-45BC-8358-C9F80C014D06}"/>
              </a:ext>
            </a:extLst>
          </p:cNvPr>
          <p:cNvSpPr txBox="1"/>
          <p:nvPr>
            <p:custDataLst>
              <p:tags r:id="rId136"/>
            </p:custDataLst>
          </p:nvPr>
        </p:nvSpPr>
        <p:spPr>
          <a:xfrm>
            <a:off x="12700" y="-233521"/>
            <a:ext cx="0" cy="0"/>
          </a:xfrm>
          <a:prstGeom prst="rect">
            <a:avLst/>
          </a:prstGeom>
          <a:noFill/>
        </p:spPr>
        <p:txBody>
          <a:bodyPr vert="horz"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Calibri" panose="020F0502020204030204" pitchFamily="34" charset="0"/>
                <a:ea typeface="+mn-ea"/>
                <a:cs typeface="+mn-cs"/>
              </a:rPr>
              <a:t>Jul 28</a:t>
            </a:r>
          </a:p>
        </p:txBody>
      </p:sp>
      <p:sp>
        <p:nvSpPr>
          <p:cNvPr id="12" name="TextBox 11">
            <a:extLst>
              <a:ext uri="{FF2B5EF4-FFF2-40B4-BE49-F238E27FC236}">
                <a16:creationId xmlns:a16="http://schemas.microsoft.com/office/drawing/2014/main" id="{B95B1B5F-0817-4260-8D15-7B05D7A3D549}"/>
              </a:ext>
            </a:extLst>
          </p:cNvPr>
          <p:cNvSpPr txBox="1"/>
          <p:nvPr/>
        </p:nvSpPr>
        <p:spPr>
          <a:xfrm>
            <a:off x="1322376" y="160449"/>
            <a:ext cx="649078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a:ln>
                  <a:noFill/>
                </a:ln>
                <a:solidFill>
                  <a:schemeClr val="tx2"/>
                </a:solidFill>
                <a:effectLst/>
                <a:uLnTx/>
                <a:uFillTx/>
                <a:latin typeface="Palatino Linotype" panose="02040502050505030304" pitchFamily="18" charset="0"/>
                <a:cs typeface="Segoe UI" panose="020B0502040204020203" pitchFamily="34" charset="0"/>
              </a:rPr>
              <a:t>Research Progression</a:t>
            </a:r>
            <a:endParaRPr kumimoji="0" lang="en-US" sz="4000" b="0" i="0" u="none" strike="noStrike" kern="1200" cap="none" spc="0" normalizeH="0" baseline="0" noProof="0">
              <a:ln>
                <a:noFill/>
              </a:ln>
              <a:solidFill>
                <a:schemeClr val="tx2"/>
              </a:solidFill>
              <a:effectLst/>
              <a:uLnTx/>
              <a:uFillTx/>
              <a:latin typeface="Palatino Linotype" panose="02040502050505030304" pitchFamily="18" charset="0"/>
              <a:cs typeface="Segoe UI" panose="020B0502040204020203" pitchFamily="34" charset="0"/>
            </a:endParaRPr>
          </a:p>
        </p:txBody>
      </p:sp>
      <p:sp>
        <p:nvSpPr>
          <p:cNvPr id="255" name="OTLSHAPE_TB_00000000000000000000000000000000_TimescaleInterval4">
            <a:extLst>
              <a:ext uri="{FF2B5EF4-FFF2-40B4-BE49-F238E27FC236}">
                <a16:creationId xmlns:a16="http://schemas.microsoft.com/office/drawing/2014/main" id="{6935B8F6-04F7-40E4-8003-7A77D55BF9AE}"/>
              </a:ext>
            </a:extLst>
          </p:cNvPr>
          <p:cNvSpPr txBox="1"/>
          <p:nvPr>
            <p:custDataLst>
              <p:tags r:id="rId137"/>
            </p:custDataLst>
          </p:nvPr>
        </p:nvSpPr>
        <p:spPr>
          <a:xfrm>
            <a:off x="1519343" y="1306788"/>
            <a:ext cx="368481" cy="2032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30" normalizeH="0" baseline="0" noProof="0">
                <a:ln>
                  <a:noFill/>
                </a:ln>
                <a:solidFill>
                  <a:prstClr val="black"/>
                </a:solidFill>
                <a:effectLst/>
                <a:uLnTx/>
                <a:uFillTx/>
                <a:latin typeface="Calibri" panose="020F0502020204030204" pitchFamily="34" charset="0"/>
                <a:ea typeface="+mn-ea"/>
                <a:cs typeface="+mn-cs"/>
              </a:rPr>
              <a:t>2021</a:t>
            </a:r>
          </a:p>
        </p:txBody>
      </p:sp>
      <p:sp>
        <p:nvSpPr>
          <p:cNvPr id="256" name="OTLSHAPE_TB_00000000000000000000000000000000_TimescaleInterval4">
            <a:extLst>
              <a:ext uri="{FF2B5EF4-FFF2-40B4-BE49-F238E27FC236}">
                <a16:creationId xmlns:a16="http://schemas.microsoft.com/office/drawing/2014/main" id="{D61E19DE-AC27-4D47-9CC4-E0D46D51E43B}"/>
              </a:ext>
            </a:extLst>
          </p:cNvPr>
          <p:cNvSpPr txBox="1"/>
          <p:nvPr>
            <p:custDataLst>
              <p:tags r:id="rId138"/>
            </p:custDataLst>
          </p:nvPr>
        </p:nvSpPr>
        <p:spPr>
          <a:xfrm>
            <a:off x="9437418" y="1316518"/>
            <a:ext cx="368481" cy="2032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30" normalizeH="0" baseline="0" noProof="0">
                <a:ln>
                  <a:noFill/>
                </a:ln>
                <a:solidFill>
                  <a:prstClr val="black"/>
                </a:solidFill>
                <a:effectLst/>
                <a:uLnTx/>
                <a:uFillTx/>
                <a:latin typeface="Calibri" panose="020F0502020204030204" pitchFamily="34" charset="0"/>
                <a:ea typeface="+mn-ea"/>
                <a:cs typeface="+mn-cs"/>
              </a:rPr>
              <a:t>2022</a:t>
            </a:r>
          </a:p>
        </p:txBody>
      </p:sp>
      <p:sp>
        <p:nvSpPr>
          <p:cNvPr id="257" name="OTLSHAPE_SL_9cf0b9a3b4064869b9ae748fb5efbb51_BackgroundRectangle">
            <a:extLst>
              <a:ext uri="{FF2B5EF4-FFF2-40B4-BE49-F238E27FC236}">
                <a16:creationId xmlns:a16="http://schemas.microsoft.com/office/drawing/2014/main" id="{5164B6AF-FB72-4C33-BA41-5769FE134EBE}"/>
              </a:ext>
            </a:extLst>
          </p:cNvPr>
          <p:cNvSpPr/>
          <p:nvPr>
            <p:custDataLst>
              <p:tags r:id="rId139"/>
            </p:custDataLst>
          </p:nvPr>
        </p:nvSpPr>
        <p:spPr>
          <a:xfrm>
            <a:off x="279400" y="3196461"/>
            <a:ext cx="11633200" cy="1099919"/>
          </a:xfrm>
          <a:prstGeom prst="rect">
            <a:avLst/>
          </a:prstGeom>
          <a:solidFill>
            <a:schemeClr val="accent4">
              <a:alpha val="1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OTLSHAPE_SL_9cf0b9a3b4064869b9ae748fb5efbb51_HeaderRectangle">
            <a:extLst>
              <a:ext uri="{FF2B5EF4-FFF2-40B4-BE49-F238E27FC236}">
                <a16:creationId xmlns:a16="http://schemas.microsoft.com/office/drawing/2014/main" id="{49143C27-36E2-4621-8CED-E79E1458B246}"/>
              </a:ext>
            </a:extLst>
          </p:cNvPr>
          <p:cNvSpPr/>
          <p:nvPr>
            <p:custDataLst>
              <p:tags r:id="rId140"/>
            </p:custDataLst>
          </p:nvPr>
        </p:nvSpPr>
        <p:spPr>
          <a:xfrm>
            <a:off x="285428" y="3192977"/>
            <a:ext cx="1104900" cy="1104592"/>
          </a:xfrm>
          <a:prstGeom prst="rect">
            <a:avLst/>
          </a:prstGeom>
          <a:solidFill>
            <a:schemeClr val="accent4">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OTLSHAPE_SLT_1f3ecdb523214d1c858ab8fb12392a13_Shape">
            <a:extLst>
              <a:ext uri="{FF2B5EF4-FFF2-40B4-BE49-F238E27FC236}">
                <a16:creationId xmlns:a16="http://schemas.microsoft.com/office/drawing/2014/main" id="{F2D4520A-38CE-47AD-95AE-365BEFB302E0}"/>
              </a:ext>
            </a:extLst>
          </p:cNvPr>
          <p:cNvSpPr/>
          <p:nvPr>
            <p:custDataLst>
              <p:tags r:id="rId141"/>
            </p:custDataLst>
          </p:nvPr>
        </p:nvSpPr>
        <p:spPr>
          <a:xfrm>
            <a:off x="1519344" y="3233890"/>
            <a:ext cx="2669708" cy="489705"/>
          </a:xfrm>
          <a:prstGeom prst="snip2DiagRect">
            <a:avLst>
              <a:gd name="adj1" fmla="val 100000"/>
              <a:gd name="adj2" fmla="val 16667"/>
            </a:avLst>
          </a:prstGeom>
          <a:solidFill>
            <a:schemeClr val="accent4">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OTLSHAPE_SL_9cf0b9a3b4064869b9ae748fb5efbb51_Header">
            <a:extLst>
              <a:ext uri="{FF2B5EF4-FFF2-40B4-BE49-F238E27FC236}">
                <a16:creationId xmlns:a16="http://schemas.microsoft.com/office/drawing/2014/main" id="{60C356A1-117F-47EE-945F-4A60AC3AC99E}"/>
              </a:ext>
            </a:extLst>
          </p:cNvPr>
          <p:cNvSpPr txBox="1"/>
          <p:nvPr>
            <p:custDataLst>
              <p:tags r:id="rId142"/>
            </p:custDataLst>
          </p:nvPr>
        </p:nvSpPr>
        <p:spPr>
          <a:xfrm>
            <a:off x="287008" y="3659113"/>
            <a:ext cx="1104900"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pitchFamily="34" charset="0"/>
                <a:ea typeface="+mn-ea"/>
                <a:cs typeface="+mn-cs"/>
              </a:rPr>
              <a:t>Flight Controller</a:t>
            </a:r>
          </a:p>
        </p:txBody>
      </p:sp>
      <p:sp>
        <p:nvSpPr>
          <p:cNvPr id="261" name="OTLSHAPE_SLT_1f3ecdb523214d1c858ab8fb12392a13_Title">
            <a:extLst>
              <a:ext uri="{FF2B5EF4-FFF2-40B4-BE49-F238E27FC236}">
                <a16:creationId xmlns:a16="http://schemas.microsoft.com/office/drawing/2014/main" id="{356553E3-4E20-4E2D-B81A-13C9A647BD76}"/>
              </a:ext>
            </a:extLst>
          </p:cNvPr>
          <p:cNvSpPr txBox="1"/>
          <p:nvPr>
            <p:custDataLst>
              <p:tags r:id="rId143"/>
            </p:custDataLst>
          </p:nvPr>
        </p:nvSpPr>
        <p:spPr>
          <a:xfrm>
            <a:off x="1498314" y="3303537"/>
            <a:ext cx="2816446" cy="430887"/>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rPr>
              <a:t>Flight Controller and Autopilot Decision</a:t>
            </a:r>
          </a:p>
        </p:txBody>
      </p:sp>
      <p:sp>
        <p:nvSpPr>
          <p:cNvPr id="264" name="OTLSHAPE_SL_9cf0b9a3b4064869b9ae748fb5efbb51_BackgroundRectangle">
            <a:extLst>
              <a:ext uri="{FF2B5EF4-FFF2-40B4-BE49-F238E27FC236}">
                <a16:creationId xmlns:a16="http://schemas.microsoft.com/office/drawing/2014/main" id="{9F505A5F-0530-4B5C-B959-B6D23EAEFE1B}"/>
              </a:ext>
            </a:extLst>
          </p:cNvPr>
          <p:cNvSpPr/>
          <p:nvPr>
            <p:custDataLst>
              <p:tags r:id="rId144"/>
            </p:custDataLst>
          </p:nvPr>
        </p:nvSpPr>
        <p:spPr>
          <a:xfrm>
            <a:off x="279400" y="4367829"/>
            <a:ext cx="11633200" cy="1098389"/>
          </a:xfrm>
          <a:prstGeom prst="rect">
            <a:avLst/>
          </a:prstGeom>
          <a:solidFill>
            <a:schemeClr val="accent2">
              <a:lumMod val="50000"/>
              <a:alpha val="14902"/>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OTLSHAPE_SL_9cf0b9a3b4064869b9ae748fb5efbb51_HeaderRectangle">
            <a:extLst>
              <a:ext uri="{FF2B5EF4-FFF2-40B4-BE49-F238E27FC236}">
                <a16:creationId xmlns:a16="http://schemas.microsoft.com/office/drawing/2014/main" id="{FAEB5B82-0F4F-466B-B7BF-CAD3FB454B8F}"/>
              </a:ext>
            </a:extLst>
          </p:cNvPr>
          <p:cNvSpPr/>
          <p:nvPr>
            <p:custDataLst>
              <p:tags r:id="rId145"/>
            </p:custDataLst>
          </p:nvPr>
        </p:nvSpPr>
        <p:spPr>
          <a:xfrm>
            <a:off x="279400" y="4367829"/>
            <a:ext cx="1104900" cy="1098389"/>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OTLSHAPE_SLT_1f3ecdb523214d1c858ab8fb12392a13_Shape">
            <a:extLst>
              <a:ext uri="{FF2B5EF4-FFF2-40B4-BE49-F238E27FC236}">
                <a16:creationId xmlns:a16="http://schemas.microsoft.com/office/drawing/2014/main" id="{8E53C2F1-9DF4-45BC-B165-E23E12649153}"/>
              </a:ext>
            </a:extLst>
          </p:cNvPr>
          <p:cNvSpPr/>
          <p:nvPr>
            <p:custDataLst>
              <p:tags r:id="rId146"/>
            </p:custDataLst>
          </p:nvPr>
        </p:nvSpPr>
        <p:spPr>
          <a:xfrm>
            <a:off x="5378929" y="4382811"/>
            <a:ext cx="2019504" cy="455685"/>
          </a:xfrm>
          <a:prstGeom prst="snip2DiagRect">
            <a:avLst>
              <a:gd name="adj1" fmla="val 100000"/>
              <a:gd name="adj2" fmla="val 16667"/>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OTLSHAPE_SL_9cf0b9a3b4064869b9ae748fb5efbb51_Header">
            <a:extLst>
              <a:ext uri="{FF2B5EF4-FFF2-40B4-BE49-F238E27FC236}">
                <a16:creationId xmlns:a16="http://schemas.microsoft.com/office/drawing/2014/main" id="{5F30CDF5-A08A-4C5F-AB31-D402F99C98BD}"/>
              </a:ext>
            </a:extLst>
          </p:cNvPr>
          <p:cNvSpPr txBox="1"/>
          <p:nvPr>
            <p:custDataLst>
              <p:tags r:id="rId147"/>
            </p:custDataLst>
          </p:nvPr>
        </p:nvSpPr>
        <p:spPr>
          <a:xfrm>
            <a:off x="262881" y="4832856"/>
            <a:ext cx="1104900" cy="20161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pitchFamily="34" charset="0"/>
                <a:ea typeface="+mn-ea"/>
                <a:cs typeface="+mn-cs"/>
              </a:rPr>
              <a:t>GPS/RTK</a:t>
            </a:r>
          </a:p>
        </p:txBody>
      </p:sp>
      <p:sp>
        <p:nvSpPr>
          <p:cNvPr id="268" name="OTLSHAPE_SLT_1f3ecdb523214d1c858ab8fb12392a13_Title">
            <a:extLst>
              <a:ext uri="{FF2B5EF4-FFF2-40B4-BE49-F238E27FC236}">
                <a16:creationId xmlns:a16="http://schemas.microsoft.com/office/drawing/2014/main" id="{D2891A07-CEEB-4EB0-B799-2E135A83DB46}"/>
              </a:ext>
            </a:extLst>
          </p:cNvPr>
          <p:cNvSpPr txBox="1"/>
          <p:nvPr>
            <p:custDataLst>
              <p:tags r:id="rId148"/>
            </p:custDataLst>
          </p:nvPr>
        </p:nvSpPr>
        <p:spPr>
          <a:xfrm>
            <a:off x="5699406" y="4516882"/>
            <a:ext cx="1512286" cy="215444"/>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rPr>
              <a:t>GPS/RTK Integration</a:t>
            </a:r>
          </a:p>
        </p:txBody>
      </p:sp>
      <p:sp>
        <p:nvSpPr>
          <p:cNvPr id="271" name="OTLSHAPE_SL_9cf0b9a3b4064869b9ae748fb5efbb51_BackgroundRectangle">
            <a:extLst>
              <a:ext uri="{FF2B5EF4-FFF2-40B4-BE49-F238E27FC236}">
                <a16:creationId xmlns:a16="http://schemas.microsoft.com/office/drawing/2014/main" id="{D57CD687-29D6-4D5B-A21A-4D3E2F06A506}"/>
              </a:ext>
            </a:extLst>
          </p:cNvPr>
          <p:cNvSpPr/>
          <p:nvPr>
            <p:custDataLst>
              <p:tags r:id="rId149"/>
            </p:custDataLst>
          </p:nvPr>
        </p:nvSpPr>
        <p:spPr>
          <a:xfrm>
            <a:off x="279400" y="5576116"/>
            <a:ext cx="11633200" cy="1098389"/>
          </a:xfrm>
          <a:prstGeom prst="rect">
            <a:avLst/>
          </a:prstGeom>
          <a:solidFill>
            <a:schemeClr val="accent6">
              <a:lumMod val="60000"/>
              <a:lumOff val="40000"/>
              <a:alpha val="14902"/>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 name="OTLSHAPE_SL_9cf0b9a3b4064869b9ae748fb5efbb51_HeaderRectangle">
            <a:extLst>
              <a:ext uri="{FF2B5EF4-FFF2-40B4-BE49-F238E27FC236}">
                <a16:creationId xmlns:a16="http://schemas.microsoft.com/office/drawing/2014/main" id="{0921C019-0F5B-44DC-A415-933C0AD6E922}"/>
              </a:ext>
            </a:extLst>
          </p:cNvPr>
          <p:cNvSpPr/>
          <p:nvPr>
            <p:custDataLst>
              <p:tags r:id="rId150"/>
            </p:custDataLst>
          </p:nvPr>
        </p:nvSpPr>
        <p:spPr>
          <a:xfrm>
            <a:off x="279400" y="5576116"/>
            <a:ext cx="1104900" cy="1098389"/>
          </a:xfrm>
          <a:prstGeom prst="rect">
            <a:avLst/>
          </a:prstGeom>
          <a:solidFill>
            <a:schemeClr val="accent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OTLSHAPE_SLT_1f3ecdb523214d1c858ab8fb12392a13_Shape">
            <a:extLst>
              <a:ext uri="{FF2B5EF4-FFF2-40B4-BE49-F238E27FC236}">
                <a16:creationId xmlns:a16="http://schemas.microsoft.com/office/drawing/2014/main" id="{FA008D9C-FE9F-425B-8D4C-35CDCFDF6E26}"/>
              </a:ext>
            </a:extLst>
          </p:cNvPr>
          <p:cNvSpPr/>
          <p:nvPr>
            <p:custDataLst>
              <p:tags r:id="rId151"/>
            </p:custDataLst>
          </p:nvPr>
        </p:nvSpPr>
        <p:spPr>
          <a:xfrm>
            <a:off x="1538276" y="5698396"/>
            <a:ext cx="2540000" cy="548499"/>
          </a:xfrm>
          <a:prstGeom prst="snip2DiagRect">
            <a:avLst>
              <a:gd name="adj1" fmla="val 100000"/>
              <a:gd name="adj2" fmla="val 16667"/>
            </a:avLst>
          </a:prstGeom>
          <a:solidFill>
            <a:schemeClr val="accent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 name="OTLSHAPE_SL_9cf0b9a3b4064869b9ae748fb5efbb51_Header">
            <a:extLst>
              <a:ext uri="{FF2B5EF4-FFF2-40B4-BE49-F238E27FC236}">
                <a16:creationId xmlns:a16="http://schemas.microsoft.com/office/drawing/2014/main" id="{2947466C-5F86-4863-8D94-8601B2A33086}"/>
              </a:ext>
            </a:extLst>
          </p:cNvPr>
          <p:cNvSpPr txBox="1"/>
          <p:nvPr>
            <p:custDataLst>
              <p:tags r:id="rId152"/>
            </p:custDataLst>
          </p:nvPr>
        </p:nvSpPr>
        <p:spPr>
          <a:xfrm>
            <a:off x="279400" y="5964338"/>
            <a:ext cx="1104900" cy="24594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pitchFamily="34" charset="0"/>
                <a:ea typeface="+mn-ea"/>
                <a:cs typeface="+mn-cs"/>
              </a:rPr>
              <a:t>Computer Vision</a:t>
            </a:r>
          </a:p>
        </p:txBody>
      </p:sp>
      <p:sp>
        <p:nvSpPr>
          <p:cNvPr id="275" name="OTLSHAPE_SLT_1f3ecdb523214d1c858ab8fb12392a13_Title">
            <a:extLst>
              <a:ext uri="{FF2B5EF4-FFF2-40B4-BE49-F238E27FC236}">
                <a16:creationId xmlns:a16="http://schemas.microsoft.com/office/drawing/2014/main" id="{B04BCFC0-45A6-437B-89B7-52A27843B8DC}"/>
              </a:ext>
            </a:extLst>
          </p:cNvPr>
          <p:cNvSpPr txBox="1"/>
          <p:nvPr>
            <p:custDataLst>
              <p:tags r:id="rId153"/>
            </p:custDataLst>
          </p:nvPr>
        </p:nvSpPr>
        <p:spPr>
          <a:xfrm>
            <a:off x="1367781" y="5730191"/>
            <a:ext cx="2877483" cy="430887"/>
          </a:xfrm>
          <a:prstGeom prst="rect">
            <a:avLst/>
          </a:prstGeom>
          <a:noFill/>
        </p:spPr>
        <p:txBody>
          <a:bodyPr vert="horz" wrap="square" lIns="0" tIns="0" rIns="0" bIns="0" rtlCol="0" anchor="ctr" anchorCtr="0">
            <a:spAutoFit/>
          </a:bodyPr>
          <a:lstStyle/>
          <a:p>
            <a:pPr algn="ctr">
              <a:defRPr/>
            </a:pPr>
            <a:r>
              <a:rPr lang="en-US" sz="1400" b="1" spc="-8">
                <a:latin typeface="Calibri"/>
                <a:cs typeface="Calibri"/>
              </a:rPr>
              <a:t>Initial Research and Script Development</a:t>
            </a:r>
            <a:endParaRPr lang="en-US" sz="1400" b="1" i="0" u="none" strike="noStrike" kern="1200" cap="none" spc="-8" normalizeH="0" baseline="0" noProof="0">
              <a:ln>
                <a:noFill/>
              </a:ln>
              <a:effectLst/>
              <a:uLnTx/>
              <a:uFillTx/>
              <a:latin typeface="Calibri"/>
              <a:cs typeface="Calibri"/>
            </a:endParaRPr>
          </a:p>
        </p:txBody>
      </p:sp>
      <p:sp>
        <p:nvSpPr>
          <p:cNvPr id="177" name="OTLSHAPE_SLT_1f3ecdb523214d1c858ab8fb12392a13_Shape">
            <a:extLst>
              <a:ext uri="{FF2B5EF4-FFF2-40B4-BE49-F238E27FC236}">
                <a16:creationId xmlns:a16="http://schemas.microsoft.com/office/drawing/2014/main" id="{C29DD877-91B3-4294-8951-CD0046A522EB}"/>
              </a:ext>
            </a:extLst>
          </p:cNvPr>
          <p:cNvSpPr/>
          <p:nvPr>
            <p:custDataLst>
              <p:tags r:id="rId154"/>
            </p:custDataLst>
          </p:nvPr>
        </p:nvSpPr>
        <p:spPr>
          <a:xfrm>
            <a:off x="1475177" y="2064456"/>
            <a:ext cx="2590677" cy="467975"/>
          </a:xfrm>
          <a:prstGeom prst="snip2DiagRect">
            <a:avLst>
              <a:gd name="adj1" fmla="val 100000"/>
              <a:gd name="adj2" fmla="val 16667"/>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OTLSHAPE_SLT_1f3ecdb523214d1c858ab8fb12392a13_Title">
            <a:extLst>
              <a:ext uri="{FF2B5EF4-FFF2-40B4-BE49-F238E27FC236}">
                <a16:creationId xmlns:a16="http://schemas.microsoft.com/office/drawing/2014/main" id="{3D4E8600-F0D6-482A-B493-C55574B0F7C9}"/>
              </a:ext>
            </a:extLst>
          </p:cNvPr>
          <p:cNvSpPr txBox="1"/>
          <p:nvPr>
            <p:custDataLst>
              <p:tags r:id="rId155"/>
            </p:custDataLst>
          </p:nvPr>
        </p:nvSpPr>
        <p:spPr>
          <a:xfrm>
            <a:off x="1736036" y="2178982"/>
            <a:ext cx="2078472" cy="215444"/>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rPr>
              <a:t>Drone Assembly</a:t>
            </a:r>
          </a:p>
        </p:txBody>
      </p:sp>
      <p:sp>
        <p:nvSpPr>
          <p:cNvPr id="181" name="OTLSHAPE_SLT_1f3ecdb523214d1c858ab8fb12392a13_Shape">
            <a:extLst>
              <a:ext uri="{FF2B5EF4-FFF2-40B4-BE49-F238E27FC236}">
                <a16:creationId xmlns:a16="http://schemas.microsoft.com/office/drawing/2014/main" id="{D3EC21B9-7B52-41A6-B299-7542D416906E}"/>
              </a:ext>
            </a:extLst>
          </p:cNvPr>
          <p:cNvSpPr/>
          <p:nvPr>
            <p:custDataLst>
              <p:tags r:id="rId156"/>
            </p:custDataLst>
          </p:nvPr>
        </p:nvSpPr>
        <p:spPr>
          <a:xfrm>
            <a:off x="4097446" y="5698396"/>
            <a:ext cx="2554377" cy="548500"/>
          </a:xfrm>
          <a:prstGeom prst="snip2DiagRect">
            <a:avLst>
              <a:gd name="adj1" fmla="val 100000"/>
              <a:gd name="adj2" fmla="val 16667"/>
            </a:avLst>
          </a:prstGeom>
          <a:solidFill>
            <a:schemeClr val="accent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OTLSHAPE_SLT_1f3ecdb523214d1c858ab8fb12392a13_Shape">
            <a:extLst>
              <a:ext uri="{FF2B5EF4-FFF2-40B4-BE49-F238E27FC236}">
                <a16:creationId xmlns:a16="http://schemas.microsoft.com/office/drawing/2014/main" id="{EE857ABE-3412-4F99-BD57-D5ED4E706434}"/>
              </a:ext>
            </a:extLst>
          </p:cNvPr>
          <p:cNvSpPr/>
          <p:nvPr>
            <p:custDataLst>
              <p:tags r:id="rId157"/>
            </p:custDataLst>
          </p:nvPr>
        </p:nvSpPr>
        <p:spPr>
          <a:xfrm>
            <a:off x="5038928" y="2063140"/>
            <a:ext cx="2078472" cy="468794"/>
          </a:xfrm>
          <a:prstGeom prst="snip2DiagRect">
            <a:avLst>
              <a:gd name="adj1" fmla="val 100000"/>
              <a:gd name="adj2" fmla="val 16667"/>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OTLSHAPE_SLT_1f3ecdb523214d1c858ab8fb12392a13_Title">
            <a:extLst>
              <a:ext uri="{FF2B5EF4-FFF2-40B4-BE49-F238E27FC236}">
                <a16:creationId xmlns:a16="http://schemas.microsoft.com/office/drawing/2014/main" id="{72F9F95E-003F-4E3A-978D-1BCB4CE1147A}"/>
              </a:ext>
            </a:extLst>
          </p:cNvPr>
          <p:cNvSpPr txBox="1"/>
          <p:nvPr>
            <p:custDataLst>
              <p:tags r:id="rId158"/>
            </p:custDataLst>
          </p:nvPr>
        </p:nvSpPr>
        <p:spPr>
          <a:xfrm>
            <a:off x="4200121" y="5715812"/>
            <a:ext cx="2460540" cy="430887"/>
          </a:xfrm>
          <a:prstGeom prst="rect">
            <a:avLst/>
          </a:prstGeom>
          <a:noFill/>
        </p:spPr>
        <p:txBody>
          <a:bodyPr vert="horz" wrap="square" lIns="0" tIns="0" rIns="0" bIns="0" rtlCol="0" anchor="ctr" anchorCtr="0">
            <a:spAutoFit/>
          </a:bodyPr>
          <a:lstStyle/>
          <a:p>
            <a:pPr algn="ctr">
              <a:defRPr/>
            </a:pPr>
            <a:r>
              <a:rPr lang="en-US" sz="1400" b="1" spc="-8">
                <a:latin typeface="Calibri"/>
                <a:cs typeface="Calibri"/>
              </a:rPr>
              <a:t>Camera Mounted, and Script Running on Drone</a:t>
            </a:r>
            <a:endParaRPr lang="en-US" sz="1400" b="1" i="0" u="none" strike="noStrike" kern="1200" cap="none" spc="-8" normalizeH="0" baseline="0" noProof="0">
              <a:ln>
                <a:noFill/>
              </a:ln>
              <a:effectLst/>
              <a:uLnTx/>
              <a:uFillTx/>
              <a:latin typeface="Calibri"/>
              <a:cs typeface="Calibri"/>
            </a:endParaRPr>
          </a:p>
        </p:txBody>
      </p:sp>
      <p:sp>
        <p:nvSpPr>
          <p:cNvPr id="184" name="OTLSHAPE_SLT_1f3ecdb523214d1c858ab8fb12392a13_Title">
            <a:extLst>
              <a:ext uri="{FF2B5EF4-FFF2-40B4-BE49-F238E27FC236}">
                <a16:creationId xmlns:a16="http://schemas.microsoft.com/office/drawing/2014/main" id="{E5993D75-AC00-4B00-96C2-4D18D98FCB58}"/>
              </a:ext>
            </a:extLst>
          </p:cNvPr>
          <p:cNvSpPr txBox="1"/>
          <p:nvPr>
            <p:custDataLst>
              <p:tags r:id="rId159"/>
            </p:custDataLst>
          </p:nvPr>
        </p:nvSpPr>
        <p:spPr>
          <a:xfrm>
            <a:off x="5056764" y="2199191"/>
            <a:ext cx="2078472" cy="215444"/>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rPr>
              <a:t>Drone Flotation</a:t>
            </a:r>
          </a:p>
        </p:txBody>
      </p:sp>
      <p:sp>
        <p:nvSpPr>
          <p:cNvPr id="186" name="OTLSHAPE_SLT_1f3ecdb523214d1c858ab8fb12392a13_Shape">
            <a:extLst>
              <a:ext uri="{FF2B5EF4-FFF2-40B4-BE49-F238E27FC236}">
                <a16:creationId xmlns:a16="http://schemas.microsoft.com/office/drawing/2014/main" id="{84F72997-3242-4CD1-829B-3B9703F997C4}"/>
              </a:ext>
            </a:extLst>
          </p:cNvPr>
          <p:cNvSpPr/>
          <p:nvPr>
            <p:custDataLst>
              <p:tags r:id="rId160"/>
            </p:custDataLst>
          </p:nvPr>
        </p:nvSpPr>
        <p:spPr>
          <a:xfrm>
            <a:off x="6670992" y="5698395"/>
            <a:ext cx="2025138" cy="548499"/>
          </a:xfrm>
          <a:prstGeom prst="snip2DiagRect">
            <a:avLst>
              <a:gd name="adj1" fmla="val 100000"/>
              <a:gd name="adj2" fmla="val 16667"/>
            </a:avLst>
          </a:prstGeom>
          <a:solidFill>
            <a:schemeClr val="accent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OTLSHAPE_SLT_1f3ecdb523214d1c858ab8fb12392a13_Title">
            <a:extLst>
              <a:ext uri="{FF2B5EF4-FFF2-40B4-BE49-F238E27FC236}">
                <a16:creationId xmlns:a16="http://schemas.microsoft.com/office/drawing/2014/main" id="{72AD3998-C95B-48A6-82B2-FFD7115723B6}"/>
              </a:ext>
            </a:extLst>
          </p:cNvPr>
          <p:cNvSpPr txBox="1"/>
          <p:nvPr>
            <p:custDataLst>
              <p:tags r:id="rId161"/>
            </p:custDataLst>
          </p:nvPr>
        </p:nvSpPr>
        <p:spPr>
          <a:xfrm>
            <a:off x="6758565" y="5768655"/>
            <a:ext cx="1849991" cy="430887"/>
          </a:xfrm>
          <a:prstGeom prst="rect">
            <a:avLst/>
          </a:prstGeom>
          <a:noFill/>
        </p:spPr>
        <p:txBody>
          <a:bodyPr vert="horz" wrap="square" lIns="0" tIns="0" rIns="0" bIns="0" rtlCol="0" anchor="ctr" anchorCtr="0">
            <a:spAutoFit/>
          </a:bodyPr>
          <a:lstStyle/>
          <a:p>
            <a:pPr algn="ctr">
              <a:defRPr/>
            </a:pPr>
            <a:r>
              <a:rPr lang="en-US" sz="1400" b="1" spc="-8">
                <a:latin typeface="Calibri"/>
                <a:cs typeface="Calibri"/>
              </a:rPr>
              <a:t>Develop Preliminary Script for SITL Testing </a:t>
            </a:r>
            <a:endParaRPr lang="en-US" sz="1400" b="1" i="0" u="none" strike="noStrike" kern="1200" cap="none" spc="-8" normalizeH="0" baseline="0" noProof="0">
              <a:ln>
                <a:noFill/>
              </a:ln>
              <a:effectLst/>
              <a:uLnTx/>
              <a:uFillTx/>
              <a:latin typeface="Calibri"/>
              <a:cs typeface="Calibri"/>
            </a:endParaRPr>
          </a:p>
        </p:txBody>
      </p:sp>
      <p:sp>
        <p:nvSpPr>
          <p:cNvPr id="189" name="OTLSHAPE_SLT_1f3ecdb523214d1c858ab8fb12392a13_Shape">
            <a:extLst>
              <a:ext uri="{FF2B5EF4-FFF2-40B4-BE49-F238E27FC236}">
                <a16:creationId xmlns:a16="http://schemas.microsoft.com/office/drawing/2014/main" id="{8658C66E-ED16-4F14-ABA1-7DB38BC8D29E}"/>
              </a:ext>
            </a:extLst>
          </p:cNvPr>
          <p:cNvSpPr/>
          <p:nvPr>
            <p:custDataLst>
              <p:tags r:id="rId162"/>
            </p:custDataLst>
          </p:nvPr>
        </p:nvSpPr>
        <p:spPr>
          <a:xfrm>
            <a:off x="8843581" y="5698394"/>
            <a:ext cx="2984090" cy="548499"/>
          </a:xfrm>
          <a:prstGeom prst="snip2DiagRect">
            <a:avLst>
              <a:gd name="adj1" fmla="val 100000"/>
              <a:gd name="adj2" fmla="val 16667"/>
            </a:avLst>
          </a:prstGeom>
          <a:solidFill>
            <a:schemeClr val="accent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OTLSHAPE_SLT_1f3ecdb523214d1c858ab8fb12392a13_Title">
            <a:extLst>
              <a:ext uri="{FF2B5EF4-FFF2-40B4-BE49-F238E27FC236}">
                <a16:creationId xmlns:a16="http://schemas.microsoft.com/office/drawing/2014/main" id="{77398F2B-8E49-41F0-95C7-2BB73FE5F70C}"/>
              </a:ext>
            </a:extLst>
          </p:cNvPr>
          <p:cNvSpPr txBox="1"/>
          <p:nvPr>
            <p:custDataLst>
              <p:tags r:id="rId163"/>
            </p:custDataLst>
          </p:nvPr>
        </p:nvSpPr>
        <p:spPr>
          <a:xfrm>
            <a:off x="9173032" y="5768654"/>
            <a:ext cx="2331144" cy="430887"/>
          </a:xfrm>
          <a:prstGeom prst="rect">
            <a:avLst/>
          </a:prstGeom>
          <a:noFill/>
        </p:spPr>
        <p:txBody>
          <a:bodyPr vert="horz" wrap="square" lIns="0" tIns="0" rIns="0" bIns="0" rtlCol="0" anchor="ctr" anchorCtr="0">
            <a:spAutoFit/>
          </a:bodyPr>
          <a:lstStyle/>
          <a:p>
            <a:pPr algn="ctr">
              <a:defRPr/>
            </a:pPr>
            <a:r>
              <a:rPr lang="en-US" sz="1400" b="1" spc="-8">
                <a:latin typeface="Calibri"/>
                <a:cs typeface="Calibri"/>
              </a:rPr>
              <a:t>Improve Script Reliability and Efficiency</a:t>
            </a:r>
            <a:endParaRPr lang="en-US" sz="1400" b="1" i="0" u="none" strike="noStrike" kern="1200" cap="none" spc="-8" normalizeH="0" baseline="0" noProof="0">
              <a:ln>
                <a:noFill/>
              </a:ln>
              <a:effectLst/>
              <a:uLnTx/>
              <a:uFillTx/>
              <a:latin typeface="Calibri"/>
              <a:cs typeface="Calibri"/>
            </a:endParaRPr>
          </a:p>
        </p:txBody>
      </p:sp>
      <p:sp>
        <p:nvSpPr>
          <p:cNvPr id="191" name="OTLSHAPE_SLT_1f3ecdb523214d1c858ab8fb12392a13_Shape">
            <a:extLst>
              <a:ext uri="{FF2B5EF4-FFF2-40B4-BE49-F238E27FC236}">
                <a16:creationId xmlns:a16="http://schemas.microsoft.com/office/drawing/2014/main" id="{A00937E5-F72E-485C-8E81-B86ADF928208}"/>
              </a:ext>
            </a:extLst>
          </p:cNvPr>
          <p:cNvSpPr/>
          <p:nvPr>
            <p:custDataLst>
              <p:tags r:id="rId164"/>
            </p:custDataLst>
          </p:nvPr>
        </p:nvSpPr>
        <p:spPr>
          <a:xfrm>
            <a:off x="4149385" y="2604526"/>
            <a:ext cx="1078758" cy="468795"/>
          </a:xfrm>
          <a:prstGeom prst="snip2DiagRect">
            <a:avLst>
              <a:gd name="adj1" fmla="val 100000"/>
              <a:gd name="adj2" fmla="val 16667"/>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OTLSHAPE_SLT_1f3ecdb523214d1c858ab8fb12392a13_Title">
            <a:extLst>
              <a:ext uri="{FF2B5EF4-FFF2-40B4-BE49-F238E27FC236}">
                <a16:creationId xmlns:a16="http://schemas.microsoft.com/office/drawing/2014/main" id="{C9E77509-B635-4E79-8954-E886F88BBED7}"/>
              </a:ext>
            </a:extLst>
          </p:cNvPr>
          <p:cNvSpPr txBox="1"/>
          <p:nvPr>
            <p:custDataLst>
              <p:tags r:id="rId165"/>
            </p:custDataLst>
          </p:nvPr>
        </p:nvSpPr>
        <p:spPr>
          <a:xfrm>
            <a:off x="4289408" y="2663596"/>
            <a:ext cx="892320" cy="430887"/>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rPr>
              <a:t>Test Manual Flight</a:t>
            </a:r>
          </a:p>
        </p:txBody>
      </p:sp>
      <p:sp>
        <p:nvSpPr>
          <p:cNvPr id="193" name="OTLSHAPE_SLT_1f3ecdb523214d1c858ab8fb12392a13_Shape">
            <a:extLst>
              <a:ext uri="{FF2B5EF4-FFF2-40B4-BE49-F238E27FC236}">
                <a16:creationId xmlns:a16="http://schemas.microsoft.com/office/drawing/2014/main" id="{3DDDA782-9E23-4071-BED2-6700034BEFC8}"/>
              </a:ext>
            </a:extLst>
          </p:cNvPr>
          <p:cNvSpPr/>
          <p:nvPr>
            <p:custDataLst>
              <p:tags r:id="rId166"/>
            </p:custDataLst>
          </p:nvPr>
        </p:nvSpPr>
        <p:spPr>
          <a:xfrm>
            <a:off x="4998953" y="3238597"/>
            <a:ext cx="997520" cy="484998"/>
          </a:xfrm>
          <a:prstGeom prst="snip2DiagRect">
            <a:avLst>
              <a:gd name="adj1" fmla="val 100000"/>
              <a:gd name="adj2" fmla="val 16667"/>
            </a:avLst>
          </a:prstGeom>
          <a:solidFill>
            <a:schemeClr val="accent4">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OTLSHAPE_SLT_1f3ecdb523214d1c858ab8fb12392a13_Title">
            <a:extLst>
              <a:ext uri="{FF2B5EF4-FFF2-40B4-BE49-F238E27FC236}">
                <a16:creationId xmlns:a16="http://schemas.microsoft.com/office/drawing/2014/main" id="{290DA166-7AD4-419E-BB44-1C2775591E58}"/>
              </a:ext>
            </a:extLst>
          </p:cNvPr>
          <p:cNvSpPr txBox="1"/>
          <p:nvPr>
            <p:custDataLst>
              <p:tags r:id="rId167"/>
            </p:custDataLst>
          </p:nvPr>
        </p:nvSpPr>
        <p:spPr>
          <a:xfrm>
            <a:off x="5115833" y="3270566"/>
            <a:ext cx="888248" cy="430887"/>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8">
                <a:solidFill>
                  <a:prstClr val="black"/>
                </a:solidFill>
                <a:latin typeface="Calibri" panose="020F0502020204030204" pitchFamily="34" charset="0"/>
              </a:rPr>
              <a:t>Controller Tuning</a:t>
            </a:r>
            <a:endPar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endParaRPr>
          </a:p>
        </p:txBody>
      </p:sp>
      <p:sp>
        <p:nvSpPr>
          <p:cNvPr id="195" name="OTLSHAPE_SLT_1f3ecdb523214d1c858ab8fb12392a13_Shape">
            <a:extLst>
              <a:ext uri="{FF2B5EF4-FFF2-40B4-BE49-F238E27FC236}">
                <a16:creationId xmlns:a16="http://schemas.microsoft.com/office/drawing/2014/main" id="{04CB000B-872E-4BE0-95A9-7E7111A43D21}"/>
              </a:ext>
            </a:extLst>
          </p:cNvPr>
          <p:cNvSpPr/>
          <p:nvPr>
            <p:custDataLst>
              <p:tags r:id="rId168"/>
            </p:custDataLst>
          </p:nvPr>
        </p:nvSpPr>
        <p:spPr>
          <a:xfrm>
            <a:off x="5568538" y="2604122"/>
            <a:ext cx="1060498" cy="468795"/>
          </a:xfrm>
          <a:prstGeom prst="snip2DiagRect">
            <a:avLst>
              <a:gd name="adj1" fmla="val 100000"/>
              <a:gd name="adj2" fmla="val 16667"/>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TLSHAPE_SLT_1f3ecdb523214d1c858ab8fb12392a13_Title">
            <a:extLst>
              <a:ext uri="{FF2B5EF4-FFF2-40B4-BE49-F238E27FC236}">
                <a16:creationId xmlns:a16="http://schemas.microsoft.com/office/drawing/2014/main" id="{7C761381-1F51-46C1-9F8F-34CFAA00D90C}"/>
              </a:ext>
            </a:extLst>
          </p:cNvPr>
          <p:cNvSpPr txBox="1"/>
          <p:nvPr>
            <p:custDataLst>
              <p:tags r:id="rId169"/>
            </p:custDataLst>
          </p:nvPr>
        </p:nvSpPr>
        <p:spPr>
          <a:xfrm>
            <a:off x="5728455" y="2644286"/>
            <a:ext cx="778959" cy="430887"/>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rPr>
              <a:t>Test Video In-Flight</a:t>
            </a:r>
          </a:p>
        </p:txBody>
      </p:sp>
      <p:sp>
        <p:nvSpPr>
          <p:cNvPr id="197" name="OTLSHAPE_SLT_1f3ecdb523214d1c858ab8fb12392a13_Shape">
            <a:extLst>
              <a:ext uri="{FF2B5EF4-FFF2-40B4-BE49-F238E27FC236}">
                <a16:creationId xmlns:a16="http://schemas.microsoft.com/office/drawing/2014/main" id="{674B0A45-41ED-4F1F-B379-CB4AA408E24E}"/>
              </a:ext>
            </a:extLst>
          </p:cNvPr>
          <p:cNvSpPr/>
          <p:nvPr>
            <p:custDataLst>
              <p:tags r:id="rId170"/>
            </p:custDataLst>
          </p:nvPr>
        </p:nvSpPr>
        <p:spPr>
          <a:xfrm>
            <a:off x="5380652" y="4968770"/>
            <a:ext cx="1262897" cy="464907"/>
          </a:xfrm>
          <a:prstGeom prst="snip2DiagRect">
            <a:avLst>
              <a:gd name="adj1" fmla="val 100000"/>
              <a:gd name="adj2" fmla="val 16667"/>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OTLSHAPE_SLT_1f3ecdb523214d1c858ab8fb12392a13_Title">
            <a:extLst>
              <a:ext uri="{FF2B5EF4-FFF2-40B4-BE49-F238E27FC236}">
                <a16:creationId xmlns:a16="http://schemas.microsoft.com/office/drawing/2014/main" id="{BC531644-5030-43FA-B1A5-ADEB5CF332F5}"/>
              </a:ext>
            </a:extLst>
          </p:cNvPr>
          <p:cNvSpPr txBox="1"/>
          <p:nvPr>
            <p:custDataLst>
              <p:tags r:id="rId171"/>
            </p:custDataLst>
          </p:nvPr>
        </p:nvSpPr>
        <p:spPr>
          <a:xfrm>
            <a:off x="5217854" y="5081072"/>
            <a:ext cx="1557237" cy="215444"/>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rPr>
              <a:t>GPS Testing</a:t>
            </a:r>
          </a:p>
        </p:txBody>
      </p:sp>
      <p:pic>
        <p:nvPicPr>
          <p:cNvPr id="4" name="Picture 3">
            <a:extLst>
              <a:ext uri="{FF2B5EF4-FFF2-40B4-BE49-F238E27FC236}">
                <a16:creationId xmlns:a16="http://schemas.microsoft.com/office/drawing/2014/main" id="{2AE762D0-4085-4B85-AA55-09C268139681}"/>
              </a:ext>
            </a:extLst>
          </p:cNvPr>
          <p:cNvPicPr>
            <a:picLocks noChangeAspect="1"/>
          </p:cNvPicPr>
          <p:nvPr/>
        </p:nvPicPr>
        <p:blipFill>
          <a:blip r:embed="rId184"/>
          <a:stretch>
            <a:fillRect/>
          </a:stretch>
        </p:blipFill>
        <p:spPr>
          <a:xfrm>
            <a:off x="7370121" y="2063140"/>
            <a:ext cx="1629348" cy="468793"/>
          </a:xfrm>
          <a:prstGeom prst="rect">
            <a:avLst/>
          </a:prstGeom>
        </p:spPr>
      </p:pic>
      <p:sp>
        <p:nvSpPr>
          <p:cNvPr id="199" name="TextBox 198">
            <a:extLst>
              <a:ext uri="{FF2B5EF4-FFF2-40B4-BE49-F238E27FC236}">
                <a16:creationId xmlns:a16="http://schemas.microsoft.com/office/drawing/2014/main" id="{AC497AE4-18E7-4389-B96F-C4C656B74CEB}"/>
              </a:ext>
            </a:extLst>
          </p:cNvPr>
          <p:cNvSpPr txBox="1"/>
          <p:nvPr/>
        </p:nvSpPr>
        <p:spPr>
          <a:xfrm>
            <a:off x="7226822" y="2143841"/>
            <a:ext cx="193232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8">
                <a:solidFill>
                  <a:prstClr val="black"/>
                </a:solidFill>
                <a:latin typeface="Calibri" panose="020F0502020204030204" pitchFamily="34" charset="0"/>
              </a:rPr>
              <a:t>Payload Delivery</a:t>
            </a:r>
            <a:endPar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endParaRPr>
          </a:p>
        </p:txBody>
      </p:sp>
      <p:pic>
        <p:nvPicPr>
          <p:cNvPr id="13" name="Picture 12">
            <a:extLst>
              <a:ext uri="{FF2B5EF4-FFF2-40B4-BE49-F238E27FC236}">
                <a16:creationId xmlns:a16="http://schemas.microsoft.com/office/drawing/2014/main" id="{25506BE6-F742-4E21-8E5E-08866A37D86F}"/>
              </a:ext>
            </a:extLst>
          </p:cNvPr>
          <p:cNvPicPr>
            <a:picLocks noChangeAspect="1"/>
          </p:cNvPicPr>
          <p:nvPr/>
        </p:nvPicPr>
        <p:blipFill>
          <a:blip r:embed="rId184"/>
          <a:stretch>
            <a:fillRect/>
          </a:stretch>
        </p:blipFill>
        <p:spPr>
          <a:xfrm>
            <a:off x="9617947" y="2065176"/>
            <a:ext cx="2078916" cy="466757"/>
          </a:xfrm>
          <a:prstGeom prst="rect">
            <a:avLst/>
          </a:prstGeom>
        </p:spPr>
      </p:pic>
      <p:sp>
        <p:nvSpPr>
          <p:cNvPr id="201" name="TextBox 200">
            <a:extLst>
              <a:ext uri="{FF2B5EF4-FFF2-40B4-BE49-F238E27FC236}">
                <a16:creationId xmlns:a16="http://schemas.microsoft.com/office/drawing/2014/main" id="{A9DF5F26-D28A-4C25-B274-4FF36D499BCB}"/>
              </a:ext>
            </a:extLst>
          </p:cNvPr>
          <p:cNvSpPr txBox="1"/>
          <p:nvPr/>
        </p:nvSpPr>
        <p:spPr>
          <a:xfrm>
            <a:off x="9694813" y="2129222"/>
            <a:ext cx="193232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8">
                <a:solidFill>
                  <a:prstClr val="black"/>
                </a:solidFill>
                <a:latin typeface="Calibri" panose="020F0502020204030204" pitchFamily="34" charset="0"/>
              </a:rPr>
              <a:t>Optimize Design</a:t>
            </a:r>
            <a:endPar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endParaRPr>
          </a:p>
        </p:txBody>
      </p:sp>
      <p:sp>
        <p:nvSpPr>
          <p:cNvPr id="205" name="OTLSHAPE_SLT_1f3ecdb523214d1c858ab8fb12392a13_Shape">
            <a:extLst>
              <a:ext uri="{FF2B5EF4-FFF2-40B4-BE49-F238E27FC236}">
                <a16:creationId xmlns:a16="http://schemas.microsoft.com/office/drawing/2014/main" id="{D2C9EDE4-8202-4C05-B5B8-B5C4F17038F0}"/>
              </a:ext>
            </a:extLst>
          </p:cNvPr>
          <p:cNvSpPr/>
          <p:nvPr>
            <p:custDataLst>
              <p:tags r:id="rId172"/>
            </p:custDataLst>
          </p:nvPr>
        </p:nvSpPr>
        <p:spPr>
          <a:xfrm>
            <a:off x="6400913" y="3783536"/>
            <a:ext cx="997520" cy="465927"/>
          </a:xfrm>
          <a:prstGeom prst="snip2DiagRect">
            <a:avLst>
              <a:gd name="adj1" fmla="val 100000"/>
              <a:gd name="adj2" fmla="val 16667"/>
            </a:avLst>
          </a:prstGeom>
          <a:solidFill>
            <a:schemeClr val="accent4">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OTLSHAPE_SLT_1f3ecdb523214d1c858ab8fb12392a13_Title">
            <a:extLst>
              <a:ext uri="{FF2B5EF4-FFF2-40B4-BE49-F238E27FC236}">
                <a16:creationId xmlns:a16="http://schemas.microsoft.com/office/drawing/2014/main" id="{BC97D9A3-AD92-4CAB-8B31-7ADB9201A889}"/>
              </a:ext>
            </a:extLst>
          </p:cNvPr>
          <p:cNvSpPr txBox="1"/>
          <p:nvPr>
            <p:custDataLst>
              <p:tags r:id="rId173"/>
            </p:custDataLst>
          </p:nvPr>
        </p:nvSpPr>
        <p:spPr>
          <a:xfrm>
            <a:off x="6478917" y="3813257"/>
            <a:ext cx="888248" cy="430887"/>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8">
                <a:solidFill>
                  <a:prstClr val="black"/>
                </a:solidFill>
                <a:latin typeface="Calibri" panose="020F0502020204030204" pitchFamily="34" charset="0"/>
              </a:rPr>
              <a:t>Controller Tuning</a:t>
            </a:r>
            <a:endPar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endParaRPr>
          </a:p>
        </p:txBody>
      </p:sp>
      <p:cxnSp>
        <p:nvCxnSpPr>
          <p:cNvPr id="33" name="Connector: Elbow 32">
            <a:extLst>
              <a:ext uri="{FF2B5EF4-FFF2-40B4-BE49-F238E27FC236}">
                <a16:creationId xmlns:a16="http://schemas.microsoft.com/office/drawing/2014/main" id="{2DECF3DB-3047-48D2-886E-11EC51AD728D}"/>
              </a:ext>
            </a:extLst>
          </p:cNvPr>
          <p:cNvCxnSpPr>
            <a:cxnSpLocks/>
            <a:stCxn id="191" idx="0"/>
          </p:cNvCxnSpPr>
          <p:nvPr/>
        </p:nvCxnSpPr>
        <p:spPr>
          <a:xfrm>
            <a:off x="5228143" y="2838924"/>
            <a:ext cx="12714" cy="42025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223" name="Picture 222">
            <a:extLst>
              <a:ext uri="{FF2B5EF4-FFF2-40B4-BE49-F238E27FC236}">
                <a16:creationId xmlns:a16="http://schemas.microsoft.com/office/drawing/2014/main" id="{C29CFB48-9B39-4204-A878-A9C715AD1CEC}"/>
              </a:ext>
            </a:extLst>
          </p:cNvPr>
          <p:cNvPicPr>
            <a:picLocks noChangeAspect="1"/>
          </p:cNvPicPr>
          <p:nvPr/>
        </p:nvPicPr>
        <p:blipFill>
          <a:blip r:embed="rId184"/>
          <a:stretch>
            <a:fillRect/>
          </a:stretch>
        </p:blipFill>
        <p:spPr>
          <a:xfrm>
            <a:off x="7435686" y="2591529"/>
            <a:ext cx="1518023" cy="468793"/>
          </a:xfrm>
          <a:prstGeom prst="rect">
            <a:avLst/>
          </a:prstGeom>
        </p:spPr>
      </p:pic>
      <p:cxnSp>
        <p:nvCxnSpPr>
          <p:cNvPr id="224" name="Connector: Elbow 223">
            <a:extLst>
              <a:ext uri="{FF2B5EF4-FFF2-40B4-BE49-F238E27FC236}">
                <a16:creationId xmlns:a16="http://schemas.microsoft.com/office/drawing/2014/main" id="{77296456-739D-49ED-AAC9-F9BF0636FEA3}"/>
              </a:ext>
            </a:extLst>
          </p:cNvPr>
          <p:cNvCxnSpPr>
            <a:cxnSpLocks/>
            <a:stCxn id="266" idx="0"/>
          </p:cNvCxnSpPr>
          <p:nvPr/>
        </p:nvCxnSpPr>
        <p:spPr>
          <a:xfrm flipV="1">
            <a:off x="7398433" y="3025896"/>
            <a:ext cx="137677" cy="158475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27" name="OTLSHAPE_SLT_1f3ecdb523214d1c858ab8fb12392a13_Title">
            <a:extLst>
              <a:ext uri="{FF2B5EF4-FFF2-40B4-BE49-F238E27FC236}">
                <a16:creationId xmlns:a16="http://schemas.microsoft.com/office/drawing/2014/main" id="{3A0F35D6-B41C-42E4-98A2-CCF5FD5ECC39}"/>
              </a:ext>
            </a:extLst>
          </p:cNvPr>
          <p:cNvSpPr txBox="1"/>
          <p:nvPr>
            <p:custDataLst>
              <p:tags r:id="rId174"/>
            </p:custDataLst>
          </p:nvPr>
        </p:nvSpPr>
        <p:spPr>
          <a:xfrm>
            <a:off x="7517845" y="2637096"/>
            <a:ext cx="1419158" cy="430887"/>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rPr>
              <a:t>Test Autonomous Flight</a:t>
            </a:r>
          </a:p>
        </p:txBody>
      </p:sp>
      <p:sp>
        <p:nvSpPr>
          <p:cNvPr id="231" name="OTLSHAPE_SLT_1f3ecdb523214d1c858ab8fb12392a13_Shape">
            <a:extLst>
              <a:ext uri="{FF2B5EF4-FFF2-40B4-BE49-F238E27FC236}">
                <a16:creationId xmlns:a16="http://schemas.microsoft.com/office/drawing/2014/main" id="{24675A6C-0072-440B-AA7E-8C06FE747EEB}"/>
              </a:ext>
            </a:extLst>
          </p:cNvPr>
          <p:cNvSpPr/>
          <p:nvPr>
            <p:custDataLst>
              <p:tags r:id="rId175"/>
            </p:custDataLst>
          </p:nvPr>
        </p:nvSpPr>
        <p:spPr>
          <a:xfrm>
            <a:off x="7620947" y="3240266"/>
            <a:ext cx="1951183" cy="468327"/>
          </a:xfrm>
          <a:prstGeom prst="snip2DiagRect">
            <a:avLst>
              <a:gd name="adj1" fmla="val 100000"/>
              <a:gd name="adj2" fmla="val 16667"/>
            </a:avLst>
          </a:prstGeom>
          <a:solidFill>
            <a:schemeClr val="accent4">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OTLSHAPE_SLT_1f3ecdb523214d1c858ab8fb12392a13_Title">
            <a:extLst>
              <a:ext uri="{FF2B5EF4-FFF2-40B4-BE49-F238E27FC236}">
                <a16:creationId xmlns:a16="http://schemas.microsoft.com/office/drawing/2014/main" id="{122AB2E2-9A9F-4F37-839C-FE3F4319C7D2}"/>
              </a:ext>
            </a:extLst>
          </p:cNvPr>
          <p:cNvSpPr txBox="1"/>
          <p:nvPr>
            <p:custDataLst>
              <p:tags r:id="rId176"/>
            </p:custDataLst>
          </p:nvPr>
        </p:nvSpPr>
        <p:spPr>
          <a:xfrm>
            <a:off x="7761450" y="3266323"/>
            <a:ext cx="1670175" cy="430887"/>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8">
                <a:solidFill>
                  <a:prstClr val="black"/>
                </a:solidFill>
                <a:latin typeface="Calibri" panose="020F0502020204030204" pitchFamily="34" charset="0"/>
              </a:rPr>
              <a:t>SITL Computer Vision Controlled Flight Test</a:t>
            </a:r>
            <a:endPar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endParaRPr>
          </a:p>
        </p:txBody>
      </p:sp>
      <p:sp>
        <p:nvSpPr>
          <p:cNvPr id="242" name="OTLSHAPE_SLT_1f3ecdb523214d1c858ab8fb12392a13_Shape">
            <a:extLst>
              <a:ext uri="{FF2B5EF4-FFF2-40B4-BE49-F238E27FC236}">
                <a16:creationId xmlns:a16="http://schemas.microsoft.com/office/drawing/2014/main" id="{686FB7B4-14AA-4C7F-8280-22617E510FBB}"/>
              </a:ext>
            </a:extLst>
          </p:cNvPr>
          <p:cNvSpPr/>
          <p:nvPr>
            <p:custDataLst>
              <p:tags r:id="rId177"/>
            </p:custDataLst>
          </p:nvPr>
        </p:nvSpPr>
        <p:spPr>
          <a:xfrm>
            <a:off x="6722822" y="4967576"/>
            <a:ext cx="1262897" cy="464907"/>
          </a:xfrm>
          <a:prstGeom prst="snip2DiagRect">
            <a:avLst>
              <a:gd name="adj1" fmla="val 100000"/>
              <a:gd name="adj2" fmla="val 16667"/>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3" name="Connector: Elbow 232">
            <a:extLst>
              <a:ext uri="{FF2B5EF4-FFF2-40B4-BE49-F238E27FC236}">
                <a16:creationId xmlns:a16="http://schemas.microsoft.com/office/drawing/2014/main" id="{E33591A7-FC43-4BC5-9691-E3CE6B95D9F2}"/>
              </a:ext>
            </a:extLst>
          </p:cNvPr>
          <p:cNvCxnSpPr>
            <a:cxnSpLocks/>
          </p:cNvCxnSpPr>
          <p:nvPr/>
        </p:nvCxnSpPr>
        <p:spPr>
          <a:xfrm rot="5400000" flipH="1" flipV="1">
            <a:off x="7254327" y="4548513"/>
            <a:ext cx="2001846" cy="32200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243" name="OTLSHAPE_SLT_1f3ecdb523214d1c858ab8fb12392a13_Title">
            <a:extLst>
              <a:ext uri="{FF2B5EF4-FFF2-40B4-BE49-F238E27FC236}">
                <a16:creationId xmlns:a16="http://schemas.microsoft.com/office/drawing/2014/main" id="{0B348496-8207-49D9-96C4-8F6C935D98D5}"/>
              </a:ext>
            </a:extLst>
          </p:cNvPr>
          <p:cNvSpPr txBox="1"/>
          <p:nvPr>
            <p:custDataLst>
              <p:tags r:id="rId178"/>
            </p:custDataLst>
          </p:nvPr>
        </p:nvSpPr>
        <p:spPr>
          <a:xfrm>
            <a:off x="6588045" y="5089248"/>
            <a:ext cx="1557237" cy="215444"/>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rPr>
              <a:t>RTK Testing</a:t>
            </a:r>
          </a:p>
        </p:txBody>
      </p:sp>
      <p:sp>
        <p:nvSpPr>
          <p:cNvPr id="244" name="OTLSHAPE_SLT_1f3ecdb523214d1c858ab8fb12392a13_Shape">
            <a:extLst>
              <a:ext uri="{FF2B5EF4-FFF2-40B4-BE49-F238E27FC236}">
                <a16:creationId xmlns:a16="http://schemas.microsoft.com/office/drawing/2014/main" id="{BC55D525-E6AA-41BB-9D40-38B5B358093C}"/>
              </a:ext>
            </a:extLst>
          </p:cNvPr>
          <p:cNvSpPr/>
          <p:nvPr>
            <p:custDataLst>
              <p:tags r:id="rId179"/>
            </p:custDataLst>
          </p:nvPr>
        </p:nvSpPr>
        <p:spPr>
          <a:xfrm>
            <a:off x="8799343" y="3784825"/>
            <a:ext cx="2013111" cy="461376"/>
          </a:xfrm>
          <a:prstGeom prst="snip2DiagRect">
            <a:avLst>
              <a:gd name="adj1" fmla="val 100000"/>
              <a:gd name="adj2" fmla="val 16667"/>
            </a:avLst>
          </a:prstGeom>
          <a:solidFill>
            <a:schemeClr val="accent4">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OTLSHAPE_SLT_1f3ecdb523214d1c858ab8fb12392a13_Title">
            <a:extLst>
              <a:ext uri="{FF2B5EF4-FFF2-40B4-BE49-F238E27FC236}">
                <a16:creationId xmlns:a16="http://schemas.microsoft.com/office/drawing/2014/main" id="{FC478A72-2BBB-480C-8C88-FFF1BEE7D411}"/>
              </a:ext>
            </a:extLst>
          </p:cNvPr>
          <p:cNvSpPr txBox="1"/>
          <p:nvPr>
            <p:custDataLst>
              <p:tags r:id="rId180"/>
            </p:custDataLst>
          </p:nvPr>
        </p:nvSpPr>
        <p:spPr>
          <a:xfrm>
            <a:off x="9028031" y="3810236"/>
            <a:ext cx="1445379" cy="430887"/>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8">
                <a:solidFill>
                  <a:prstClr val="black"/>
                </a:solidFill>
                <a:latin typeface="Calibri" panose="020F0502020204030204" pitchFamily="34" charset="0"/>
              </a:rPr>
              <a:t>Refine Controller Tuning</a:t>
            </a:r>
            <a:endPar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endParaRPr>
          </a:p>
        </p:txBody>
      </p:sp>
      <p:pic>
        <p:nvPicPr>
          <p:cNvPr id="247" name="Picture 246">
            <a:extLst>
              <a:ext uri="{FF2B5EF4-FFF2-40B4-BE49-F238E27FC236}">
                <a16:creationId xmlns:a16="http://schemas.microsoft.com/office/drawing/2014/main" id="{CE2E79DB-8B45-4623-AE86-8CFD36152E9A}"/>
              </a:ext>
            </a:extLst>
          </p:cNvPr>
          <p:cNvPicPr>
            <a:picLocks noChangeAspect="1"/>
          </p:cNvPicPr>
          <p:nvPr/>
        </p:nvPicPr>
        <p:blipFill>
          <a:blip r:embed="rId184"/>
          <a:stretch>
            <a:fillRect/>
          </a:stretch>
        </p:blipFill>
        <p:spPr>
          <a:xfrm>
            <a:off x="9357882" y="2603189"/>
            <a:ext cx="2217818" cy="466757"/>
          </a:xfrm>
          <a:prstGeom prst="rect">
            <a:avLst/>
          </a:prstGeom>
        </p:spPr>
      </p:pic>
      <p:sp>
        <p:nvSpPr>
          <p:cNvPr id="248" name="OTLSHAPE_SLT_1f3ecdb523214d1c858ab8fb12392a13_Title">
            <a:extLst>
              <a:ext uri="{FF2B5EF4-FFF2-40B4-BE49-F238E27FC236}">
                <a16:creationId xmlns:a16="http://schemas.microsoft.com/office/drawing/2014/main" id="{B2E03559-070B-40DC-B2EB-C05A932839E2}"/>
              </a:ext>
            </a:extLst>
          </p:cNvPr>
          <p:cNvSpPr txBox="1"/>
          <p:nvPr>
            <p:custDataLst>
              <p:tags r:id="rId181"/>
            </p:custDataLst>
          </p:nvPr>
        </p:nvSpPr>
        <p:spPr>
          <a:xfrm>
            <a:off x="9572130" y="2729214"/>
            <a:ext cx="1802560" cy="215444"/>
          </a:xfrm>
          <a:prstGeom prst="rect">
            <a:avLst/>
          </a:prstGeom>
          <a:noFill/>
        </p:spPr>
        <p:txBody>
          <a:bodyPr vert="horz"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rPr>
              <a:t>Further Flight </a:t>
            </a:r>
            <a:r>
              <a:rPr kumimoji="0" lang="en-US" sz="1400" b="1" i="0" u="none" strike="noStrike" kern="1200" cap="none" spc="-8" normalizeH="0" baseline="0" noProof="0" err="1">
                <a:ln>
                  <a:noFill/>
                </a:ln>
                <a:solidFill>
                  <a:prstClr val="black"/>
                </a:solidFill>
                <a:effectLst/>
                <a:uLnTx/>
                <a:uFillTx/>
                <a:latin typeface="Calibri" panose="020F0502020204030204" pitchFamily="34" charset="0"/>
                <a:ea typeface="+mn-ea"/>
                <a:cs typeface="+mn-cs"/>
              </a:rPr>
              <a:t>Te</a:t>
            </a:r>
            <a:r>
              <a:rPr lang="en-US" sz="1400" b="1" spc="-8">
                <a:solidFill>
                  <a:prstClr val="black"/>
                </a:solidFill>
                <a:latin typeface="Calibri" panose="020F0502020204030204" pitchFamily="34" charset="0"/>
              </a:rPr>
              <a:t>sting</a:t>
            </a:r>
            <a:endParaRPr kumimoji="0" lang="en-US" sz="1400" b="1" i="0" u="none" strike="noStrike" kern="1200" cap="none" spc="-8" normalizeH="0" baseline="0" noProof="0">
              <a:ln>
                <a:noFill/>
              </a:ln>
              <a:solidFill>
                <a:prstClr val="black"/>
              </a:solidFill>
              <a:effectLst/>
              <a:uLnTx/>
              <a:uFillTx/>
              <a:latin typeface="Calibri" panose="020F0502020204030204" pitchFamily="34" charset="0"/>
              <a:ea typeface="+mn-ea"/>
              <a:cs typeface="+mn-cs"/>
            </a:endParaRPr>
          </a:p>
        </p:txBody>
      </p:sp>
      <p:cxnSp>
        <p:nvCxnSpPr>
          <p:cNvPr id="249" name="Connector: Elbow 248">
            <a:extLst>
              <a:ext uri="{FF2B5EF4-FFF2-40B4-BE49-F238E27FC236}">
                <a16:creationId xmlns:a16="http://schemas.microsoft.com/office/drawing/2014/main" id="{FD3870BA-264E-4CF0-8AC3-AB4B7B0EA708}"/>
              </a:ext>
            </a:extLst>
          </p:cNvPr>
          <p:cNvCxnSpPr>
            <a:cxnSpLocks/>
            <a:stCxn id="231" idx="0"/>
            <a:endCxn id="247" idx="2"/>
          </p:cNvCxnSpPr>
          <p:nvPr/>
        </p:nvCxnSpPr>
        <p:spPr>
          <a:xfrm flipV="1">
            <a:off x="9572130" y="3069946"/>
            <a:ext cx="894661" cy="4044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85" name="Connector: Elbow 284">
            <a:extLst>
              <a:ext uri="{FF2B5EF4-FFF2-40B4-BE49-F238E27FC236}">
                <a16:creationId xmlns:a16="http://schemas.microsoft.com/office/drawing/2014/main" id="{DD513F20-8399-4679-8963-F3FD760919E4}"/>
              </a:ext>
            </a:extLst>
          </p:cNvPr>
          <p:cNvCxnSpPr>
            <a:cxnSpLocks/>
          </p:cNvCxnSpPr>
          <p:nvPr/>
        </p:nvCxnSpPr>
        <p:spPr>
          <a:xfrm rot="5400000" flipH="1" flipV="1">
            <a:off x="4048241" y="3170962"/>
            <a:ext cx="444054" cy="211049"/>
          </a:xfrm>
          <a:prstGeom prst="bentConnector3">
            <a:avLst>
              <a:gd name="adj1" fmla="val -51"/>
            </a:avLst>
          </a:prstGeom>
          <a:ln>
            <a:tailEnd type="triangle"/>
          </a:ln>
        </p:spPr>
        <p:style>
          <a:lnRef idx="3">
            <a:schemeClr val="dk1"/>
          </a:lnRef>
          <a:fillRef idx="0">
            <a:schemeClr val="dk1"/>
          </a:fillRef>
          <a:effectRef idx="2">
            <a:schemeClr val="dk1"/>
          </a:effectRef>
          <a:fontRef idx="minor">
            <a:schemeClr val="tx1"/>
          </a:fontRef>
        </p:style>
      </p:cxnSp>
      <p:cxnSp>
        <p:nvCxnSpPr>
          <p:cNvPr id="286" name="Connector: Elbow 285">
            <a:extLst>
              <a:ext uri="{FF2B5EF4-FFF2-40B4-BE49-F238E27FC236}">
                <a16:creationId xmlns:a16="http://schemas.microsoft.com/office/drawing/2014/main" id="{E0215378-1A61-451C-B73A-743021E779ED}"/>
              </a:ext>
            </a:extLst>
          </p:cNvPr>
          <p:cNvCxnSpPr>
            <a:cxnSpLocks/>
            <a:endCxn id="247" idx="1"/>
          </p:cNvCxnSpPr>
          <p:nvPr/>
        </p:nvCxnSpPr>
        <p:spPr>
          <a:xfrm rot="16200000" flipH="1">
            <a:off x="8898354" y="2377040"/>
            <a:ext cx="539846" cy="37920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87" name="Connector: Elbow 286">
            <a:extLst>
              <a:ext uri="{FF2B5EF4-FFF2-40B4-BE49-F238E27FC236}">
                <a16:creationId xmlns:a16="http://schemas.microsoft.com/office/drawing/2014/main" id="{2F14E5E0-4DF0-4768-8DAC-5AD7ADF986E6}"/>
              </a:ext>
            </a:extLst>
          </p:cNvPr>
          <p:cNvCxnSpPr>
            <a:cxnSpLocks/>
          </p:cNvCxnSpPr>
          <p:nvPr/>
        </p:nvCxnSpPr>
        <p:spPr>
          <a:xfrm rot="5400000" flipH="1" flipV="1">
            <a:off x="9766480" y="4277959"/>
            <a:ext cx="2648205" cy="190395"/>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25" name="Connector: Elbow 224">
            <a:extLst>
              <a:ext uri="{FF2B5EF4-FFF2-40B4-BE49-F238E27FC236}">
                <a16:creationId xmlns:a16="http://schemas.microsoft.com/office/drawing/2014/main" id="{180BE06E-5A12-434D-B902-63093AFFD813}"/>
              </a:ext>
            </a:extLst>
          </p:cNvPr>
          <p:cNvCxnSpPr>
            <a:cxnSpLocks/>
            <a:stCxn id="195" idx="0"/>
          </p:cNvCxnSpPr>
          <p:nvPr/>
        </p:nvCxnSpPr>
        <p:spPr>
          <a:xfrm>
            <a:off x="6629036" y="2838520"/>
            <a:ext cx="159731" cy="93063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88" name="Connector: Elbow 287">
            <a:extLst>
              <a:ext uri="{FF2B5EF4-FFF2-40B4-BE49-F238E27FC236}">
                <a16:creationId xmlns:a16="http://schemas.microsoft.com/office/drawing/2014/main" id="{D902509A-596D-4CD6-BAF9-7C7772527C5D}"/>
              </a:ext>
            </a:extLst>
          </p:cNvPr>
          <p:cNvCxnSpPr>
            <a:cxnSpLocks/>
            <a:stCxn id="244" idx="0"/>
          </p:cNvCxnSpPr>
          <p:nvPr/>
        </p:nvCxnSpPr>
        <p:spPr>
          <a:xfrm flipV="1">
            <a:off x="10812454" y="3054459"/>
            <a:ext cx="107640" cy="96105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30956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F1E8-4E42-4AA2-8C49-661C9EEE2DDE}"/>
              </a:ext>
            </a:extLst>
          </p:cNvPr>
          <p:cNvSpPr>
            <a:spLocks noGrp="1"/>
          </p:cNvSpPr>
          <p:nvPr>
            <p:ph type="title"/>
          </p:nvPr>
        </p:nvSpPr>
        <p:spPr>
          <a:xfrm>
            <a:off x="-2420" y="2100792"/>
            <a:ext cx="12196838" cy="1325563"/>
          </a:xfrm>
        </p:spPr>
        <p:txBody>
          <a:bodyPr>
            <a:normAutofit/>
          </a:bodyPr>
          <a:lstStyle/>
          <a:p>
            <a:pPr algn="ctr"/>
            <a:r>
              <a:rPr lang="en-US" sz="5400">
                <a:solidFill>
                  <a:schemeClr val="tx2"/>
                </a:solidFill>
                <a:latin typeface="Palatino Linotype"/>
              </a:rPr>
              <a:t>Questions?</a:t>
            </a:r>
            <a:endParaRPr lang="en-US" sz="5400">
              <a:solidFill>
                <a:schemeClr val="tx2"/>
              </a:solidFill>
              <a:latin typeface="Palatino Linotype" panose="02040502050505030304" pitchFamily="18" charset="0"/>
            </a:endParaRPr>
          </a:p>
        </p:txBody>
      </p:sp>
    </p:spTree>
    <p:extLst>
      <p:ext uri="{BB962C8B-B14F-4D97-AF65-F5344CB8AC3E}">
        <p14:creationId xmlns:p14="http://schemas.microsoft.com/office/powerpoint/2010/main" val="1971014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5EF9-573D-40F1-8537-7300816ABBE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A426BD7-DCBB-4265-A484-77326AE4FEEE}"/>
              </a:ext>
            </a:extLst>
          </p:cNvPr>
          <p:cNvSpPr>
            <a:spLocks noGrp="1"/>
          </p:cNvSpPr>
          <p:nvPr>
            <p:ph idx="1"/>
          </p:nvPr>
        </p:nvSpPr>
        <p:spPr/>
        <p:txBody>
          <a:bodyPr/>
          <a:lstStyle/>
          <a:p>
            <a:r>
              <a:rPr lang="en-US" dirty="0"/>
              <a:t>RTK order,</a:t>
            </a:r>
          </a:p>
          <a:p>
            <a:r>
              <a:rPr lang="en-US" dirty="0"/>
              <a:t>Image processing vs RTK</a:t>
            </a:r>
          </a:p>
          <a:p>
            <a:r>
              <a:rPr lang="en-US" dirty="0"/>
              <a:t>Specifications slide (overarching; Objective vs Thresh)</a:t>
            </a:r>
          </a:p>
          <a:p>
            <a:r>
              <a:rPr lang="en-US" dirty="0" err="1"/>
              <a:t>Scaneagle</a:t>
            </a:r>
            <a:r>
              <a:rPr lang="en-US" dirty="0"/>
              <a:t> vs ours comparison. Different missions, different capabilities. Maybe units with CH drones.</a:t>
            </a:r>
          </a:p>
          <a:p>
            <a:r>
              <a:rPr lang="en-US" dirty="0"/>
              <a:t>Overview at the beginning.</a:t>
            </a:r>
          </a:p>
          <a:p>
            <a:r>
              <a:rPr lang="en-US" dirty="0" err="1"/>
              <a:t>Homography</a:t>
            </a:r>
            <a:r>
              <a:rPr lang="en-US" dirty="0"/>
              <a:t> matrix</a:t>
            </a:r>
          </a:p>
          <a:p>
            <a:r>
              <a:rPr lang="en-US" dirty="0"/>
              <a:t>Wrapping attitude, match heading </a:t>
            </a:r>
            <a:r>
              <a:rPr lang="en-US" dirty="0" err="1"/>
              <a:t>vecoters</a:t>
            </a:r>
            <a:r>
              <a:rPr lang="en-US" dirty="0"/>
              <a:t>, test </a:t>
            </a:r>
            <a:r>
              <a:rPr lang="en-US"/>
              <a:t>controlling velocities*</a:t>
            </a:r>
            <a:endParaRPr lang="en-US" dirty="0"/>
          </a:p>
        </p:txBody>
      </p:sp>
    </p:spTree>
    <p:extLst>
      <p:ext uri="{BB962C8B-B14F-4D97-AF65-F5344CB8AC3E}">
        <p14:creationId xmlns:p14="http://schemas.microsoft.com/office/powerpoint/2010/main" val="219933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F1E8-4E42-4AA2-8C49-661C9EEE2DDE}"/>
              </a:ext>
            </a:extLst>
          </p:cNvPr>
          <p:cNvSpPr>
            <a:spLocks noGrp="1"/>
          </p:cNvSpPr>
          <p:nvPr>
            <p:ph type="title"/>
          </p:nvPr>
        </p:nvSpPr>
        <p:spPr/>
        <p:txBody>
          <a:bodyPr/>
          <a:lstStyle/>
          <a:p>
            <a:r>
              <a:rPr lang="en-US">
                <a:solidFill>
                  <a:schemeClr val="tx2"/>
                </a:solidFill>
                <a:latin typeface="Palatino Linotype" panose="02040502050505030304" pitchFamily="18" charset="0"/>
              </a:rPr>
              <a:t>Future Development</a:t>
            </a:r>
            <a:endParaRPr lang="en-US">
              <a:latin typeface="Palatino Linotype" panose="02040502050505030304" pitchFamily="18" charset="0"/>
            </a:endParaRPr>
          </a:p>
        </p:txBody>
      </p:sp>
      <p:sp>
        <p:nvSpPr>
          <p:cNvPr id="4" name="Arrow: Pentagon 3">
            <a:extLst>
              <a:ext uri="{FF2B5EF4-FFF2-40B4-BE49-F238E27FC236}">
                <a16:creationId xmlns:a16="http://schemas.microsoft.com/office/drawing/2014/main" id="{B8724381-E023-484E-A2A6-4C417FCFD2FB}"/>
              </a:ext>
            </a:extLst>
          </p:cNvPr>
          <p:cNvSpPr/>
          <p:nvPr/>
        </p:nvSpPr>
        <p:spPr>
          <a:xfrm>
            <a:off x="473109" y="3673476"/>
            <a:ext cx="10939605" cy="428624"/>
          </a:xfrm>
          <a:prstGeom prst="homePlate">
            <a:avLst/>
          </a:prstGeom>
          <a:solidFill>
            <a:sysClr val="window" lastClr="FFFFFF">
              <a:lumMod val="85000"/>
            </a:sysClr>
          </a:solidFill>
          <a:ln w="12700" cap="flat" cmpd="sng" algn="ctr">
            <a:noFill/>
            <a:prstDash val="solid"/>
            <a:miter lim="800000"/>
            <a:tailEnd type="arrow" w="sm" len="sm"/>
          </a:ln>
          <a:effectLst/>
        </p:spPr>
      </p:sp>
      <p:grpSp>
        <p:nvGrpSpPr>
          <p:cNvPr id="5" name="Group 4">
            <a:extLst>
              <a:ext uri="{FF2B5EF4-FFF2-40B4-BE49-F238E27FC236}">
                <a16:creationId xmlns:a16="http://schemas.microsoft.com/office/drawing/2014/main" id="{7925A798-5DCA-4838-9F54-B75022ED4300}"/>
              </a:ext>
            </a:extLst>
          </p:cNvPr>
          <p:cNvGrpSpPr/>
          <p:nvPr/>
        </p:nvGrpSpPr>
        <p:grpSpPr>
          <a:xfrm>
            <a:off x="2232728" y="1818811"/>
            <a:ext cx="2344303" cy="2119348"/>
            <a:chOff x="2126548" y="1818811"/>
            <a:chExt cx="2344303" cy="2119348"/>
          </a:xfrm>
        </p:grpSpPr>
        <p:grpSp>
          <p:nvGrpSpPr>
            <p:cNvPr id="6" name="Group 5">
              <a:extLst>
                <a:ext uri="{FF2B5EF4-FFF2-40B4-BE49-F238E27FC236}">
                  <a16:creationId xmlns:a16="http://schemas.microsoft.com/office/drawing/2014/main" id="{9D3633B5-56D8-4403-A4F1-B11E215729B5}"/>
                </a:ext>
              </a:extLst>
            </p:cNvPr>
            <p:cNvGrpSpPr/>
            <p:nvPr/>
          </p:nvGrpSpPr>
          <p:grpSpPr>
            <a:xfrm>
              <a:off x="2126548" y="1818811"/>
              <a:ext cx="392341" cy="2119348"/>
              <a:chOff x="647984" y="1869611"/>
              <a:chExt cx="392341" cy="2119348"/>
            </a:xfrm>
          </p:grpSpPr>
          <p:sp>
            <p:nvSpPr>
              <p:cNvPr id="10" name="Straight Connector 9">
                <a:extLst>
                  <a:ext uri="{FF2B5EF4-FFF2-40B4-BE49-F238E27FC236}">
                    <a16:creationId xmlns:a16="http://schemas.microsoft.com/office/drawing/2014/main" id="{E83F09D8-0FAC-4F4B-9DE3-BF0AF878FE5C}"/>
                  </a:ext>
                </a:extLst>
              </p:cNvPr>
              <p:cNvSpPr/>
              <p:nvPr/>
            </p:nvSpPr>
            <p:spPr>
              <a:xfrm>
                <a:off x="844155" y="2345626"/>
                <a:ext cx="0" cy="1592961"/>
              </a:xfrm>
              <a:prstGeom prst="line">
                <a:avLst/>
              </a:prstGeom>
              <a:noFill/>
              <a:ln w="3175" cap="flat" cmpd="sng" algn="ctr">
                <a:solidFill>
                  <a:srgbClr val="DE2C68"/>
                </a:solidFill>
                <a:prstDash val="solid"/>
                <a:miter lim="800000"/>
              </a:ln>
              <a:effectLst/>
            </p:spPr>
          </p:sp>
          <p:sp>
            <p:nvSpPr>
              <p:cNvPr id="11" name="Teardrop 10">
                <a:extLst>
                  <a:ext uri="{FF2B5EF4-FFF2-40B4-BE49-F238E27FC236}">
                    <a16:creationId xmlns:a16="http://schemas.microsoft.com/office/drawing/2014/main" id="{43BAECBF-B3F4-4C54-91BA-FAD7EE20F5F4}"/>
                  </a:ext>
                </a:extLst>
              </p:cNvPr>
              <p:cNvSpPr/>
              <p:nvPr/>
            </p:nvSpPr>
            <p:spPr>
              <a:xfrm rot="8100000">
                <a:off x="647984" y="1869611"/>
                <a:ext cx="392341" cy="392341"/>
              </a:xfrm>
              <a:prstGeom prst="teardrop">
                <a:avLst>
                  <a:gd name="adj" fmla="val 115000"/>
                </a:avLst>
              </a:prstGeom>
              <a:solidFill>
                <a:srgbClr val="DE2C68"/>
              </a:solidFill>
              <a:ln w="12700" cap="flat" cmpd="sng" algn="ctr">
                <a:noFill/>
                <a:prstDash val="solid"/>
                <a:miter lim="800000"/>
              </a:ln>
              <a:effectLst/>
            </p:spPr>
          </p:sp>
          <p:sp>
            <p:nvSpPr>
              <p:cNvPr id="12" name="Circle: Hollow 11">
                <a:extLst>
                  <a:ext uri="{FF2B5EF4-FFF2-40B4-BE49-F238E27FC236}">
                    <a16:creationId xmlns:a16="http://schemas.microsoft.com/office/drawing/2014/main" id="{505D7D33-B1CC-4991-A88D-00325BC0BEDC}"/>
                  </a:ext>
                </a:extLst>
              </p:cNvPr>
              <p:cNvSpPr/>
              <p:nvPr/>
            </p:nvSpPr>
            <p:spPr>
              <a:xfrm>
                <a:off x="691569" y="1913197"/>
                <a:ext cx="305170" cy="305170"/>
              </a:xfrm>
              <a:prstGeom prst="donut">
                <a:avLst/>
              </a:prstGeom>
              <a:solidFill>
                <a:sysClr val="window" lastClr="FFFFFF"/>
              </a:solidFill>
              <a:ln w="12700" cap="flat" cmpd="sng" algn="ctr">
                <a:noFill/>
                <a:prstDash val="solid"/>
                <a:miter lim="800000"/>
              </a:ln>
              <a:effectLst/>
            </p:spPr>
          </p:sp>
          <p:sp>
            <p:nvSpPr>
              <p:cNvPr id="13" name="Oval 12">
                <a:extLst>
                  <a:ext uri="{FF2B5EF4-FFF2-40B4-BE49-F238E27FC236}">
                    <a16:creationId xmlns:a16="http://schemas.microsoft.com/office/drawing/2014/main" id="{9E30ACE9-94B1-40B6-810D-B0C4E70FF5BD}"/>
                  </a:ext>
                </a:extLst>
              </p:cNvPr>
              <p:cNvSpPr/>
              <p:nvPr/>
            </p:nvSpPr>
            <p:spPr>
              <a:xfrm>
                <a:off x="796635" y="3888215"/>
                <a:ext cx="99873" cy="100744"/>
              </a:xfrm>
              <a:prstGeom prst="ellipse">
                <a:avLst/>
              </a:prstGeom>
              <a:solidFill>
                <a:srgbClr val="DE2C68"/>
              </a:solidFill>
              <a:ln w="6350" cap="flat" cmpd="sng" algn="ctr">
                <a:noFill/>
                <a:prstDash val="solid"/>
                <a:miter lim="800000"/>
              </a:ln>
              <a:effectLst/>
            </p:spPr>
          </p:sp>
        </p:grpSp>
        <p:grpSp>
          <p:nvGrpSpPr>
            <p:cNvPr id="7" name="Group 6">
              <a:extLst>
                <a:ext uri="{FF2B5EF4-FFF2-40B4-BE49-F238E27FC236}">
                  <a16:creationId xmlns:a16="http://schemas.microsoft.com/office/drawing/2014/main" id="{F6A6E3AE-2B68-464D-BD1D-C6644E3A4CE6}"/>
                </a:ext>
              </a:extLst>
            </p:cNvPr>
            <p:cNvGrpSpPr/>
            <p:nvPr/>
          </p:nvGrpSpPr>
          <p:grpSpPr>
            <a:xfrm>
              <a:off x="2438869" y="2559507"/>
              <a:ext cx="2031982" cy="942519"/>
              <a:chOff x="529734" y="3798126"/>
              <a:chExt cx="1262219" cy="942519"/>
            </a:xfrm>
          </p:grpSpPr>
          <p:sp>
            <p:nvSpPr>
              <p:cNvPr id="8" name="Rectangle 7">
                <a:extLst>
                  <a:ext uri="{FF2B5EF4-FFF2-40B4-BE49-F238E27FC236}">
                    <a16:creationId xmlns:a16="http://schemas.microsoft.com/office/drawing/2014/main" id="{D63342E8-B410-4560-BB53-C17E5BF2970B}"/>
                  </a:ext>
                </a:extLst>
              </p:cNvPr>
              <p:cNvSpPr/>
              <p:nvPr/>
            </p:nvSpPr>
            <p:spPr>
              <a:xfrm>
                <a:off x="529734" y="4094314"/>
                <a:ext cx="1262219" cy="646331"/>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lumMod val="65000"/>
                        <a:lumOff val="35000"/>
                      </a:prstClr>
                    </a:solidFill>
                    <a:effectLst/>
                    <a:uLnTx/>
                    <a:uFillTx/>
                    <a:latin typeface="Palatino Linotype" panose="02040502050505030304" pitchFamily="18" charset="0"/>
                    <a:ea typeface="Cambria" panose="02040503050406030204" pitchFamily="18" charset="0"/>
                    <a:cs typeface="Arial" panose="020B0604020202020204" pitchFamily="34" charset="0"/>
                  </a:rPr>
                  <a:t>SITL simulation testing computer-vision controlled</a:t>
                </a:r>
                <a:r>
                  <a:rPr lang="en-US" sz="1400" kern="0">
                    <a:solidFill>
                      <a:prstClr val="black">
                        <a:lumMod val="65000"/>
                        <a:lumOff val="35000"/>
                      </a:prstClr>
                    </a:solidFill>
                    <a:latin typeface="Palatino Linotype" panose="02040502050505030304" pitchFamily="18" charset="0"/>
                    <a:ea typeface="Cambria" panose="02040503050406030204" pitchFamily="18" charset="0"/>
                    <a:cs typeface="Arial" panose="020B0604020202020204" pitchFamily="34" charset="0"/>
                  </a:rPr>
                  <a:t> landing.</a:t>
                </a:r>
                <a:endParaRPr kumimoji="0" lang="en-US" sz="1400" b="0" i="0" u="none" strike="noStrike" kern="0" cap="none" spc="0" normalizeH="0" baseline="0" noProof="0">
                  <a:ln>
                    <a:noFill/>
                  </a:ln>
                  <a:solidFill>
                    <a:prstClr val="black">
                      <a:lumMod val="65000"/>
                      <a:lumOff val="35000"/>
                    </a:prstClr>
                  </a:solidFill>
                  <a:effectLst/>
                  <a:uLnTx/>
                  <a:uFillTx/>
                  <a:latin typeface="Palatino Linotype" panose="02040502050505030304" pitchFamily="18" charset="0"/>
                  <a:ea typeface="Cambria" panose="02040503050406030204" pitchFamily="18" charset="0"/>
                  <a:cs typeface="Arial" panose="020B0604020202020204" pitchFamily="34" charset="0"/>
                </a:endParaRPr>
              </a:p>
            </p:txBody>
          </p:sp>
          <p:sp>
            <p:nvSpPr>
              <p:cNvPr id="9" name="Rectangle 8">
                <a:extLst>
                  <a:ext uri="{FF2B5EF4-FFF2-40B4-BE49-F238E27FC236}">
                    <a16:creationId xmlns:a16="http://schemas.microsoft.com/office/drawing/2014/main" id="{03B0D8F5-D69E-4510-99D6-4C7F79F00FF0}"/>
                  </a:ext>
                </a:extLst>
              </p:cNvPr>
              <p:cNvSpPr/>
              <p:nvPr/>
            </p:nvSpPr>
            <p:spPr>
              <a:xfrm>
                <a:off x="529734" y="3798126"/>
                <a:ext cx="1262219" cy="246221"/>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kern="0">
                    <a:solidFill>
                      <a:srgbClr val="DE2C68"/>
                    </a:solidFill>
                    <a:latin typeface="Palatino Linotype" panose="02040502050505030304" pitchFamily="18" charset="0"/>
                    <a:ea typeface="Cambria" panose="02040503050406030204" pitchFamily="18" charset="0"/>
                    <a:cs typeface="Arial" panose="020B0604020202020204" pitchFamily="34" charset="0"/>
                  </a:rPr>
                  <a:t>Date</a:t>
                </a:r>
                <a:endParaRPr kumimoji="0" lang="en-US" sz="1600" b="1" i="0" u="none" strike="noStrike" kern="0" cap="none" spc="0" normalizeH="0" baseline="0" noProof="0">
                  <a:ln>
                    <a:noFill/>
                  </a:ln>
                  <a:solidFill>
                    <a:srgbClr val="DE2C68"/>
                  </a:solidFill>
                  <a:effectLst/>
                  <a:uLnTx/>
                  <a:uFillTx/>
                  <a:latin typeface="Palatino Linotype" panose="02040502050505030304" pitchFamily="18" charset="0"/>
                  <a:ea typeface="Cambria" panose="02040503050406030204" pitchFamily="18" charset="0"/>
                  <a:cs typeface="Arial" panose="020B0604020202020204" pitchFamily="34" charset="0"/>
                </a:endParaRPr>
              </a:p>
            </p:txBody>
          </p:sp>
        </p:grpSp>
      </p:grpSp>
      <p:grpSp>
        <p:nvGrpSpPr>
          <p:cNvPr id="14" name="Group 13">
            <a:extLst>
              <a:ext uri="{FF2B5EF4-FFF2-40B4-BE49-F238E27FC236}">
                <a16:creationId xmlns:a16="http://schemas.microsoft.com/office/drawing/2014/main" id="{CF1C6602-7F2A-44B2-8B33-76198A9CFBBC}"/>
              </a:ext>
            </a:extLst>
          </p:cNvPr>
          <p:cNvGrpSpPr/>
          <p:nvPr/>
        </p:nvGrpSpPr>
        <p:grpSpPr>
          <a:xfrm>
            <a:off x="5791911" y="1818811"/>
            <a:ext cx="2360141" cy="2119348"/>
            <a:chOff x="5746740" y="1818811"/>
            <a:chExt cx="2360141" cy="2119348"/>
          </a:xfrm>
        </p:grpSpPr>
        <p:grpSp>
          <p:nvGrpSpPr>
            <p:cNvPr id="15" name="Group 14">
              <a:extLst>
                <a:ext uri="{FF2B5EF4-FFF2-40B4-BE49-F238E27FC236}">
                  <a16:creationId xmlns:a16="http://schemas.microsoft.com/office/drawing/2014/main" id="{11A6F997-AA95-4FDF-9018-100ED86409A1}"/>
                </a:ext>
              </a:extLst>
            </p:cNvPr>
            <p:cNvGrpSpPr/>
            <p:nvPr/>
          </p:nvGrpSpPr>
          <p:grpSpPr>
            <a:xfrm>
              <a:off x="5746740" y="1818811"/>
              <a:ext cx="392341" cy="2119348"/>
              <a:chOff x="6882711" y="1869611"/>
              <a:chExt cx="392341" cy="2119348"/>
            </a:xfrm>
          </p:grpSpPr>
          <p:sp>
            <p:nvSpPr>
              <p:cNvPr id="19" name="Straight Connector 18">
                <a:extLst>
                  <a:ext uri="{FF2B5EF4-FFF2-40B4-BE49-F238E27FC236}">
                    <a16:creationId xmlns:a16="http://schemas.microsoft.com/office/drawing/2014/main" id="{FCE85887-7E01-4669-90FE-6F2CB9E59009}"/>
                  </a:ext>
                </a:extLst>
              </p:cNvPr>
              <p:cNvSpPr/>
              <p:nvPr/>
            </p:nvSpPr>
            <p:spPr>
              <a:xfrm>
                <a:off x="7078882" y="2345626"/>
                <a:ext cx="0" cy="1592961"/>
              </a:xfrm>
              <a:prstGeom prst="line">
                <a:avLst/>
              </a:prstGeom>
              <a:noFill/>
              <a:ln w="3175" cap="flat" cmpd="sng" algn="ctr">
                <a:solidFill>
                  <a:srgbClr val="30B3E7"/>
                </a:solidFill>
                <a:prstDash val="solid"/>
                <a:miter lim="800000"/>
              </a:ln>
              <a:effectLst/>
            </p:spPr>
          </p:sp>
          <p:sp>
            <p:nvSpPr>
              <p:cNvPr id="20" name="Teardrop 19">
                <a:extLst>
                  <a:ext uri="{FF2B5EF4-FFF2-40B4-BE49-F238E27FC236}">
                    <a16:creationId xmlns:a16="http://schemas.microsoft.com/office/drawing/2014/main" id="{371CE905-4C6B-4D5B-BE9B-4509D9A84F1E}"/>
                  </a:ext>
                </a:extLst>
              </p:cNvPr>
              <p:cNvSpPr/>
              <p:nvPr/>
            </p:nvSpPr>
            <p:spPr>
              <a:xfrm rot="8100000">
                <a:off x="6882711" y="1869611"/>
                <a:ext cx="392341" cy="392341"/>
              </a:xfrm>
              <a:prstGeom prst="teardrop">
                <a:avLst>
                  <a:gd name="adj" fmla="val 115000"/>
                </a:avLst>
              </a:prstGeom>
              <a:solidFill>
                <a:srgbClr val="30B3E7"/>
              </a:solidFill>
              <a:ln w="12700" cap="flat" cmpd="sng" algn="ctr">
                <a:noFill/>
                <a:prstDash val="solid"/>
                <a:miter lim="800000"/>
              </a:ln>
              <a:effectLst/>
            </p:spPr>
          </p:sp>
          <p:sp>
            <p:nvSpPr>
              <p:cNvPr id="21" name="Circle: Hollow 20">
                <a:extLst>
                  <a:ext uri="{FF2B5EF4-FFF2-40B4-BE49-F238E27FC236}">
                    <a16:creationId xmlns:a16="http://schemas.microsoft.com/office/drawing/2014/main" id="{15B3E726-14C0-450D-806A-4FFA4D23EC25}"/>
                  </a:ext>
                </a:extLst>
              </p:cNvPr>
              <p:cNvSpPr/>
              <p:nvPr/>
            </p:nvSpPr>
            <p:spPr>
              <a:xfrm>
                <a:off x="6926297" y="1913197"/>
                <a:ext cx="305170" cy="305170"/>
              </a:xfrm>
              <a:prstGeom prst="donut">
                <a:avLst/>
              </a:prstGeom>
              <a:solidFill>
                <a:sysClr val="window" lastClr="FFFFFF">
                  <a:hueOff val="0"/>
                  <a:satOff val="0"/>
                  <a:lumOff val="0"/>
                </a:sysClr>
              </a:solidFill>
              <a:ln w="12700" cap="flat" cmpd="sng" algn="ctr">
                <a:noFill/>
                <a:prstDash val="solid"/>
                <a:miter lim="800000"/>
              </a:ln>
              <a:effectLst/>
            </p:spPr>
          </p:sp>
          <p:sp>
            <p:nvSpPr>
              <p:cNvPr id="22" name="Oval 21">
                <a:extLst>
                  <a:ext uri="{FF2B5EF4-FFF2-40B4-BE49-F238E27FC236}">
                    <a16:creationId xmlns:a16="http://schemas.microsoft.com/office/drawing/2014/main" id="{F3290153-3A60-41B8-88B9-51313C469365}"/>
                  </a:ext>
                </a:extLst>
              </p:cNvPr>
              <p:cNvSpPr/>
              <p:nvPr/>
            </p:nvSpPr>
            <p:spPr>
              <a:xfrm>
                <a:off x="7031362" y="3888215"/>
                <a:ext cx="99873" cy="100744"/>
              </a:xfrm>
              <a:prstGeom prst="ellipse">
                <a:avLst/>
              </a:prstGeom>
              <a:solidFill>
                <a:srgbClr val="30B3E7"/>
              </a:solidFill>
              <a:ln w="6350" cap="flat" cmpd="sng" algn="ctr">
                <a:noFill/>
                <a:prstDash val="solid"/>
                <a:miter lim="800000"/>
              </a:ln>
              <a:effectLst/>
            </p:spPr>
          </p:sp>
        </p:grpSp>
        <p:grpSp>
          <p:nvGrpSpPr>
            <p:cNvPr id="16" name="Group 15">
              <a:extLst>
                <a:ext uri="{FF2B5EF4-FFF2-40B4-BE49-F238E27FC236}">
                  <a16:creationId xmlns:a16="http://schemas.microsoft.com/office/drawing/2014/main" id="{433882E7-AC07-45C2-A95B-347B71E1DF8E}"/>
                </a:ext>
              </a:extLst>
            </p:cNvPr>
            <p:cNvGrpSpPr/>
            <p:nvPr/>
          </p:nvGrpSpPr>
          <p:grpSpPr>
            <a:xfrm>
              <a:off x="6074899" y="2559507"/>
              <a:ext cx="2031982" cy="727075"/>
              <a:chOff x="529734" y="3798126"/>
              <a:chExt cx="1262219" cy="727075"/>
            </a:xfrm>
          </p:grpSpPr>
          <p:sp>
            <p:nvSpPr>
              <p:cNvPr id="17" name="Rectangle 16">
                <a:extLst>
                  <a:ext uri="{FF2B5EF4-FFF2-40B4-BE49-F238E27FC236}">
                    <a16:creationId xmlns:a16="http://schemas.microsoft.com/office/drawing/2014/main" id="{39EC7B2A-4959-4B01-9A3A-13291EA184AC}"/>
                  </a:ext>
                </a:extLst>
              </p:cNvPr>
              <p:cNvSpPr/>
              <p:nvPr/>
            </p:nvSpPr>
            <p:spPr>
              <a:xfrm>
                <a:off x="529734" y="4094314"/>
                <a:ext cx="1262219" cy="430887"/>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kern="0">
                    <a:solidFill>
                      <a:prstClr val="black">
                        <a:lumMod val="65000"/>
                        <a:lumOff val="35000"/>
                      </a:prstClr>
                    </a:solidFill>
                    <a:latin typeface="Palatino Linotype" panose="02040502050505030304" pitchFamily="18" charset="0"/>
                    <a:ea typeface="Cambria" panose="02040503050406030204" pitchFamily="18" charset="0"/>
                    <a:cs typeface="Arial" panose="020B0604020202020204" pitchFamily="34" charset="0"/>
                  </a:rPr>
                  <a:t>RTK and standard GPS accuracy test.</a:t>
                </a:r>
                <a:endParaRPr kumimoji="0" lang="en-US" sz="1400" b="0" i="0" u="none" strike="noStrike" kern="0" cap="none" spc="0" normalizeH="0" baseline="0" noProof="0">
                  <a:ln>
                    <a:noFill/>
                  </a:ln>
                  <a:solidFill>
                    <a:prstClr val="black">
                      <a:lumMod val="65000"/>
                      <a:lumOff val="35000"/>
                    </a:prstClr>
                  </a:solidFill>
                  <a:effectLst/>
                  <a:uLnTx/>
                  <a:uFillTx/>
                  <a:latin typeface="Palatino Linotype" panose="02040502050505030304" pitchFamily="18" charset="0"/>
                  <a:ea typeface="Cambria" panose="02040503050406030204" pitchFamily="18" charset="0"/>
                  <a:cs typeface="Arial" panose="020B0604020202020204" pitchFamily="34" charset="0"/>
                </a:endParaRPr>
              </a:p>
            </p:txBody>
          </p:sp>
          <p:sp>
            <p:nvSpPr>
              <p:cNvPr id="18" name="Rectangle 17">
                <a:extLst>
                  <a:ext uri="{FF2B5EF4-FFF2-40B4-BE49-F238E27FC236}">
                    <a16:creationId xmlns:a16="http://schemas.microsoft.com/office/drawing/2014/main" id="{6A52FFCA-4556-41F9-9E4A-2D4D7823F629}"/>
                  </a:ext>
                </a:extLst>
              </p:cNvPr>
              <p:cNvSpPr/>
              <p:nvPr/>
            </p:nvSpPr>
            <p:spPr>
              <a:xfrm>
                <a:off x="529734" y="3798126"/>
                <a:ext cx="1262219" cy="246221"/>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kern="0">
                    <a:solidFill>
                      <a:srgbClr val="30B3E7"/>
                    </a:solidFill>
                    <a:latin typeface="Palatino Linotype" panose="02040502050505030304" pitchFamily="18" charset="0"/>
                    <a:ea typeface="Cambria" panose="02040503050406030204" pitchFamily="18" charset="0"/>
                    <a:cs typeface="Arial" panose="020B0604020202020204" pitchFamily="34" charset="0"/>
                  </a:rPr>
                  <a:t>Date</a:t>
                </a:r>
                <a:endParaRPr kumimoji="0" lang="en-US" sz="1600" b="1" i="0" u="none" strike="noStrike" kern="0" cap="none" spc="0" normalizeH="0" baseline="0" noProof="0">
                  <a:ln>
                    <a:noFill/>
                  </a:ln>
                  <a:solidFill>
                    <a:srgbClr val="30B3E7"/>
                  </a:solidFill>
                  <a:effectLst/>
                  <a:uLnTx/>
                  <a:uFillTx/>
                  <a:latin typeface="Palatino Linotype" panose="02040502050505030304" pitchFamily="18" charset="0"/>
                  <a:ea typeface="Cambria" panose="02040503050406030204" pitchFamily="18" charset="0"/>
                  <a:cs typeface="Arial" panose="020B0604020202020204" pitchFamily="34" charset="0"/>
                </a:endParaRPr>
              </a:p>
            </p:txBody>
          </p:sp>
        </p:grpSp>
      </p:grpSp>
      <p:grpSp>
        <p:nvGrpSpPr>
          <p:cNvPr id="23" name="Group 22">
            <a:extLst>
              <a:ext uri="{FF2B5EF4-FFF2-40B4-BE49-F238E27FC236}">
                <a16:creationId xmlns:a16="http://schemas.microsoft.com/office/drawing/2014/main" id="{0E3AADEC-1DFF-4854-AF65-F4793C178919}"/>
              </a:ext>
            </a:extLst>
          </p:cNvPr>
          <p:cNvGrpSpPr/>
          <p:nvPr/>
        </p:nvGrpSpPr>
        <p:grpSpPr>
          <a:xfrm>
            <a:off x="9366934" y="1818811"/>
            <a:ext cx="2351957" cy="2119348"/>
            <a:chOff x="9366934" y="1818811"/>
            <a:chExt cx="2351957" cy="2119348"/>
          </a:xfrm>
        </p:grpSpPr>
        <p:grpSp>
          <p:nvGrpSpPr>
            <p:cNvPr id="24" name="Group 23">
              <a:extLst>
                <a:ext uri="{FF2B5EF4-FFF2-40B4-BE49-F238E27FC236}">
                  <a16:creationId xmlns:a16="http://schemas.microsoft.com/office/drawing/2014/main" id="{AE2C6D02-81B2-4BCE-BAF3-2E01B3C6DEE5}"/>
                </a:ext>
              </a:extLst>
            </p:cNvPr>
            <p:cNvGrpSpPr/>
            <p:nvPr/>
          </p:nvGrpSpPr>
          <p:grpSpPr>
            <a:xfrm>
              <a:off x="9366934" y="1818811"/>
              <a:ext cx="392341" cy="2119348"/>
              <a:chOff x="6882711" y="1869611"/>
              <a:chExt cx="392341" cy="2119348"/>
            </a:xfrm>
          </p:grpSpPr>
          <p:sp>
            <p:nvSpPr>
              <p:cNvPr id="28" name="Straight Connector 27">
                <a:extLst>
                  <a:ext uri="{FF2B5EF4-FFF2-40B4-BE49-F238E27FC236}">
                    <a16:creationId xmlns:a16="http://schemas.microsoft.com/office/drawing/2014/main" id="{B1742645-9CC3-4431-ABA5-8720B990A4CF}"/>
                  </a:ext>
                </a:extLst>
              </p:cNvPr>
              <p:cNvSpPr/>
              <p:nvPr/>
            </p:nvSpPr>
            <p:spPr>
              <a:xfrm>
                <a:off x="7078882" y="2345626"/>
                <a:ext cx="0" cy="1592961"/>
              </a:xfrm>
              <a:prstGeom prst="line">
                <a:avLst/>
              </a:prstGeom>
              <a:noFill/>
              <a:ln w="3175" cap="flat" cmpd="sng" algn="ctr">
                <a:solidFill>
                  <a:srgbClr val="F35614"/>
                </a:solidFill>
                <a:prstDash val="solid"/>
                <a:miter lim="800000"/>
              </a:ln>
              <a:effectLst/>
            </p:spPr>
          </p:sp>
          <p:sp>
            <p:nvSpPr>
              <p:cNvPr id="29" name="Teardrop 28">
                <a:extLst>
                  <a:ext uri="{FF2B5EF4-FFF2-40B4-BE49-F238E27FC236}">
                    <a16:creationId xmlns:a16="http://schemas.microsoft.com/office/drawing/2014/main" id="{1D540BEB-2EFD-4E89-A14B-EE2639C1B562}"/>
                  </a:ext>
                </a:extLst>
              </p:cNvPr>
              <p:cNvSpPr/>
              <p:nvPr/>
            </p:nvSpPr>
            <p:spPr>
              <a:xfrm rot="8100000">
                <a:off x="6882711" y="1869611"/>
                <a:ext cx="392341" cy="392341"/>
              </a:xfrm>
              <a:prstGeom prst="teardrop">
                <a:avLst>
                  <a:gd name="adj" fmla="val 115000"/>
                </a:avLst>
              </a:prstGeom>
              <a:solidFill>
                <a:srgbClr val="F35614"/>
              </a:solidFill>
              <a:ln w="12700" cap="flat" cmpd="sng" algn="ctr">
                <a:noFill/>
                <a:prstDash val="solid"/>
                <a:miter lim="800000"/>
              </a:ln>
              <a:effectLst/>
            </p:spPr>
          </p:sp>
          <p:sp>
            <p:nvSpPr>
              <p:cNvPr id="30" name="Circle: Hollow 29">
                <a:extLst>
                  <a:ext uri="{FF2B5EF4-FFF2-40B4-BE49-F238E27FC236}">
                    <a16:creationId xmlns:a16="http://schemas.microsoft.com/office/drawing/2014/main" id="{2AE1396D-C1BC-4872-84A2-B45ECCA076F0}"/>
                  </a:ext>
                </a:extLst>
              </p:cNvPr>
              <p:cNvSpPr/>
              <p:nvPr/>
            </p:nvSpPr>
            <p:spPr>
              <a:xfrm>
                <a:off x="6926297" y="1913197"/>
                <a:ext cx="305170" cy="305170"/>
              </a:xfrm>
              <a:prstGeom prst="donut">
                <a:avLst/>
              </a:prstGeom>
              <a:solidFill>
                <a:sysClr val="window" lastClr="FFFFFF">
                  <a:hueOff val="0"/>
                  <a:satOff val="0"/>
                  <a:lumOff val="0"/>
                </a:sysClr>
              </a:solidFill>
              <a:ln w="12700" cap="flat" cmpd="sng" algn="ctr">
                <a:noFill/>
                <a:prstDash val="solid"/>
                <a:miter lim="800000"/>
              </a:ln>
              <a:effectLst/>
            </p:spPr>
          </p:sp>
          <p:sp>
            <p:nvSpPr>
              <p:cNvPr id="31" name="Oval 30">
                <a:extLst>
                  <a:ext uri="{FF2B5EF4-FFF2-40B4-BE49-F238E27FC236}">
                    <a16:creationId xmlns:a16="http://schemas.microsoft.com/office/drawing/2014/main" id="{892E924D-887D-4C8A-A351-02D8E62C61E5}"/>
                  </a:ext>
                </a:extLst>
              </p:cNvPr>
              <p:cNvSpPr/>
              <p:nvPr/>
            </p:nvSpPr>
            <p:spPr>
              <a:xfrm>
                <a:off x="7031362" y="3888215"/>
                <a:ext cx="99873" cy="100744"/>
              </a:xfrm>
              <a:prstGeom prst="ellipse">
                <a:avLst/>
              </a:prstGeom>
              <a:solidFill>
                <a:srgbClr val="F35614"/>
              </a:solidFill>
              <a:ln w="6350" cap="flat" cmpd="sng" algn="ctr">
                <a:noFill/>
                <a:prstDash val="solid"/>
                <a:miter lim="800000"/>
              </a:ln>
              <a:effectLst/>
            </p:spPr>
          </p:sp>
        </p:grpSp>
        <p:grpSp>
          <p:nvGrpSpPr>
            <p:cNvPr id="25" name="Group 24">
              <a:extLst>
                <a:ext uri="{FF2B5EF4-FFF2-40B4-BE49-F238E27FC236}">
                  <a16:creationId xmlns:a16="http://schemas.microsoft.com/office/drawing/2014/main" id="{A0A94167-0E74-4ED0-9DB8-739CC6B1BC96}"/>
                </a:ext>
              </a:extLst>
            </p:cNvPr>
            <p:cNvGrpSpPr/>
            <p:nvPr/>
          </p:nvGrpSpPr>
          <p:grpSpPr>
            <a:xfrm>
              <a:off x="9686909" y="2559507"/>
              <a:ext cx="2031982" cy="511632"/>
              <a:chOff x="529734" y="3798126"/>
              <a:chExt cx="1262219" cy="511632"/>
            </a:xfrm>
          </p:grpSpPr>
          <p:sp>
            <p:nvSpPr>
              <p:cNvPr id="26" name="Rectangle 25">
                <a:extLst>
                  <a:ext uri="{FF2B5EF4-FFF2-40B4-BE49-F238E27FC236}">
                    <a16:creationId xmlns:a16="http://schemas.microsoft.com/office/drawing/2014/main" id="{0AE141AA-A0A6-44C7-A15F-DC4D8D8B1CA3}"/>
                  </a:ext>
                </a:extLst>
              </p:cNvPr>
              <p:cNvSpPr/>
              <p:nvPr/>
            </p:nvSpPr>
            <p:spPr>
              <a:xfrm>
                <a:off x="529734" y="4094314"/>
                <a:ext cx="1262219" cy="215444"/>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lumMod val="65000"/>
                        <a:lumOff val="35000"/>
                      </a:prstClr>
                    </a:solidFill>
                    <a:effectLst/>
                    <a:uLnTx/>
                    <a:uFillTx/>
                    <a:latin typeface="Palatino Linotype" panose="02040502050505030304" pitchFamily="18" charset="0"/>
                    <a:ea typeface="Cambria" panose="02040503050406030204" pitchFamily="18" charset="0"/>
                    <a:cs typeface="Arial" panose="020B0604020202020204" pitchFamily="34" charset="0"/>
                  </a:rPr>
                  <a:t>Final Goal</a:t>
                </a:r>
              </a:p>
            </p:txBody>
          </p:sp>
          <p:sp>
            <p:nvSpPr>
              <p:cNvPr id="27" name="Rectangle 26">
                <a:extLst>
                  <a:ext uri="{FF2B5EF4-FFF2-40B4-BE49-F238E27FC236}">
                    <a16:creationId xmlns:a16="http://schemas.microsoft.com/office/drawing/2014/main" id="{E09E545D-603C-4381-9130-2432E2650076}"/>
                  </a:ext>
                </a:extLst>
              </p:cNvPr>
              <p:cNvSpPr/>
              <p:nvPr/>
            </p:nvSpPr>
            <p:spPr>
              <a:xfrm>
                <a:off x="529734" y="3798126"/>
                <a:ext cx="1262219" cy="246221"/>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35614"/>
                    </a:solidFill>
                    <a:effectLst/>
                    <a:uLnTx/>
                    <a:uFillTx/>
                    <a:latin typeface="Palatino Linotype" panose="02040502050505030304" pitchFamily="18" charset="0"/>
                    <a:ea typeface="Cambria" panose="02040503050406030204" pitchFamily="18" charset="0"/>
                    <a:cs typeface="Arial" panose="020B0604020202020204" pitchFamily="34" charset="0"/>
                  </a:rPr>
                  <a:t>2022</a:t>
                </a:r>
              </a:p>
            </p:txBody>
          </p:sp>
        </p:grpSp>
      </p:grpSp>
      <p:grpSp>
        <p:nvGrpSpPr>
          <p:cNvPr id="32" name="Group 31">
            <a:extLst>
              <a:ext uri="{FF2B5EF4-FFF2-40B4-BE49-F238E27FC236}">
                <a16:creationId xmlns:a16="http://schemas.microsoft.com/office/drawing/2014/main" id="{C0AD64E8-3F54-44AA-A8FD-104ED734AB62}"/>
              </a:ext>
            </a:extLst>
          </p:cNvPr>
          <p:cNvGrpSpPr/>
          <p:nvPr/>
        </p:nvGrpSpPr>
        <p:grpSpPr>
          <a:xfrm>
            <a:off x="4017224" y="3837415"/>
            <a:ext cx="2334494" cy="2119349"/>
            <a:chOff x="3936644" y="3837415"/>
            <a:chExt cx="2334494" cy="2119349"/>
          </a:xfrm>
        </p:grpSpPr>
        <p:grpSp>
          <p:nvGrpSpPr>
            <p:cNvPr id="33" name="Group 32">
              <a:extLst>
                <a:ext uri="{FF2B5EF4-FFF2-40B4-BE49-F238E27FC236}">
                  <a16:creationId xmlns:a16="http://schemas.microsoft.com/office/drawing/2014/main" id="{59A2259B-9826-4CBC-BD83-66706EDCD562}"/>
                </a:ext>
              </a:extLst>
            </p:cNvPr>
            <p:cNvGrpSpPr/>
            <p:nvPr/>
          </p:nvGrpSpPr>
          <p:grpSpPr>
            <a:xfrm>
              <a:off x="3936644" y="3837415"/>
              <a:ext cx="392341" cy="2119349"/>
              <a:chOff x="2206666" y="3888215"/>
              <a:chExt cx="392341" cy="2119349"/>
            </a:xfrm>
          </p:grpSpPr>
          <p:sp>
            <p:nvSpPr>
              <p:cNvPr id="37" name="Straight Connector 36">
                <a:extLst>
                  <a:ext uri="{FF2B5EF4-FFF2-40B4-BE49-F238E27FC236}">
                    <a16:creationId xmlns:a16="http://schemas.microsoft.com/office/drawing/2014/main" id="{3D8E4AAC-E839-48B8-B4FD-46F8EC0A0109}"/>
                  </a:ext>
                </a:extLst>
              </p:cNvPr>
              <p:cNvSpPr/>
              <p:nvPr/>
            </p:nvSpPr>
            <p:spPr>
              <a:xfrm>
                <a:off x="2402836" y="3938588"/>
                <a:ext cx="0" cy="1592961"/>
              </a:xfrm>
              <a:prstGeom prst="line">
                <a:avLst/>
              </a:prstGeom>
              <a:noFill/>
              <a:ln w="3175" cap="flat" cmpd="sng" algn="ctr">
                <a:solidFill>
                  <a:srgbClr val="FBAA00"/>
                </a:solidFill>
                <a:prstDash val="solid"/>
                <a:miter lim="800000"/>
              </a:ln>
              <a:effectLst/>
            </p:spPr>
          </p:sp>
          <p:sp>
            <p:nvSpPr>
              <p:cNvPr id="38" name="Teardrop 37">
                <a:extLst>
                  <a:ext uri="{FF2B5EF4-FFF2-40B4-BE49-F238E27FC236}">
                    <a16:creationId xmlns:a16="http://schemas.microsoft.com/office/drawing/2014/main" id="{88B32CE7-121D-4682-86C9-C319D8A9F243}"/>
                  </a:ext>
                </a:extLst>
              </p:cNvPr>
              <p:cNvSpPr/>
              <p:nvPr/>
            </p:nvSpPr>
            <p:spPr>
              <a:xfrm rot="18900000">
                <a:off x="2206666" y="5615223"/>
                <a:ext cx="392341" cy="392341"/>
              </a:xfrm>
              <a:prstGeom prst="teardrop">
                <a:avLst>
                  <a:gd name="adj" fmla="val 115000"/>
                </a:avLst>
              </a:prstGeom>
              <a:solidFill>
                <a:srgbClr val="FBAA00">
                  <a:hueOff val="0"/>
                  <a:satOff val="0"/>
                  <a:lumOff val="0"/>
                  <a:alphaOff val="0"/>
                </a:srgbClr>
              </a:solidFill>
              <a:ln w="12700" cap="flat" cmpd="sng" algn="ctr">
                <a:noFill/>
                <a:prstDash val="solid"/>
                <a:miter lim="800000"/>
              </a:ln>
              <a:effectLst/>
            </p:spPr>
          </p:sp>
          <p:sp>
            <p:nvSpPr>
              <p:cNvPr id="39" name="Circle: Hollow 38">
                <a:extLst>
                  <a:ext uri="{FF2B5EF4-FFF2-40B4-BE49-F238E27FC236}">
                    <a16:creationId xmlns:a16="http://schemas.microsoft.com/office/drawing/2014/main" id="{1C3BA29F-FCAF-463C-94DB-3B8B64150401}"/>
                  </a:ext>
                </a:extLst>
              </p:cNvPr>
              <p:cNvSpPr/>
              <p:nvPr/>
            </p:nvSpPr>
            <p:spPr>
              <a:xfrm>
                <a:off x="2250251" y="5658808"/>
                <a:ext cx="305170" cy="305170"/>
              </a:xfrm>
              <a:prstGeom prst="donut">
                <a:avLst/>
              </a:prstGeom>
              <a:solidFill>
                <a:sysClr val="window" lastClr="FFFFFF">
                  <a:hueOff val="0"/>
                  <a:satOff val="0"/>
                  <a:lumOff val="0"/>
                </a:sysClr>
              </a:solidFill>
              <a:ln w="12700" cap="flat" cmpd="sng" algn="ctr">
                <a:noFill/>
                <a:prstDash val="solid"/>
                <a:miter lim="800000"/>
              </a:ln>
              <a:effectLst/>
            </p:spPr>
          </p:sp>
          <p:sp>
            <p:nvSpPr>
              <p:cNvPr id="40" name="Oval 39">
                <a:extLst>
                  <a:ext uri="{FF2B5EF4-FFF2-40B4-BE49-F238E27FC236}">
                    <a16:creationId xmlns:a16="http://schemas.microsoft.com/office/drawing/2014/main" id="{2DA044B0-EFFE-4584-8EFD-8BE5030C47D1}"/>
                  </a:ext>
                </a:extLst>
              </p:cNvPr>
              <p:cNvSpPr/>
              <p:nvPr/>
            </p:nvSpPr>
            <p:spPr>
              <a:xfrm>
                <a:off x="2355317" y="3888215"/>
                <a:ext cx="99873" cy="100744"/>
              </a:xfrm>
              <a:prstGeom prst="ellipse">
                <a:avLst/>
              </a:prstGeom>
              <a:solidFill>
                <a:srgbClr val="FBAA00">
                  <a:hueOff val="0"/>
                  <a:satOff val="0"/>
                  <a:lumOff val="0"/>
                  <a:alphaOff val="0"/>
                </a:srgbClr>
              </a:solidFill>
              <a:ln w="6350" cap="flat" cmpd="sng" algn="ctr">
                <a:noFill/>
                <a:prstDash val="solid"/>
                <a:miter lim="800000"/>
              </a:ln>
              <a:effectLst/>
            </p:spPr>
          </p:sp>
        </p:grpSp>
        <p:grpSp>
          <p:nvGrpSpPr>
            <p:cNvPr id="34" name="Group 33">
              <a:extLst>
                <a:ext uri="{FF2B5EF4-FFF2-40B4-BE49-F238E27FC236}">
                  <a16:creationId xmlns:a16="http://schemas.microsoft.com/office/drawing/2014/main" id="{022303C1-5AAE-46D7-BE6E-21B484DC202A}"/>
                </a:ext>
              </a:extLst>
            </p:cNvPr>
            <p:cNvGrpSpPr/>
            <p:nvPr/>
          </p:nvGrpSpPr>
          <p:grpSpPr>
            <a:xfrm>
              <a:off x="4239156" y="4348315"/>
              <a:ext cx="2031982" cy="1451233"/>
              <a:chOff x="529734" y="3798126"/>
              <a:chExt cx="1262219" cy="1149254"/>
            </a:xfrm>
          </p:grpSpPr>
          <p:sp>
            <p:nvSpPr>
              <p:cNvPr id="35" name="Rectangle 34">
                <a:extLst>
                  <a:ext uri="{FF2B5EF4-FFF2-40B4-BE49-F238E27FC236}">
                    <a16:creationId xmlns:a16="http://schemas.microsoft.com/office/drawing/2014/main" id="{56963D46-19FE-491D-BC97-A2F5A3645332}"/>
                  </a:ext>
                </a:extLst>
              </p:cNvPr>
              <p:cNvSpPr/>
              <p:nvPr/>
            </p:nvSpPr>
            <p:spPr>
              <a:xfrm>
                <a:off x="529734" y="4094314"/>
                <a:ext cx="1262219" cy="853066"/>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lumMod val="65000"/>
                        <a:lumOff val="35000"/>
                      </a:prstClr>
                    </a:solidFill>
                    <a:effectLst/>
                    <a:uLnTx/>
                    <a:uFillTx/>
                    <a:latin typeface="Palatino Linotype" panose="02040502050505030304" pitchFamily="18" charset="0"/>
                    <a:ea typeface="Cambria" panose="02040503050406030204" pitchFamily="18" charset="0"/>
                    <a:cs typeface="Arial" panose="020B0604020202020204" pitchFamily="34" charset="0"/>
                  </a:rPr>
                  <a:t>Multiple input multiple output controller transforming computer-vision positions to drone movements.</a:t>
                </a:r>
              </a:p>
            </p:txBody>
          </p:sp>
          <p:sp>
            <p:nvSpPr>
              <p:cNvPr id="36" name="Rectangle 35">
                <a:extLst>
                  <a:ext uri="{FF2B5EF4-FFF2-40B4-BE49-F238E27FC236}">
                    <a16:creationId xmlns:a16="http://schemas.microsoft.com/office/drawing/2014/main" id="{6854CD40-94C5-4873-B9ED-278D418FF51A}"/>
                  </a:ext>
                </a:extLst>
              </p:cNvPr>
              <p:cNvSpPr/>
              <p:nvPr/>
            </p:nvSpPr>
            <p:spPr>
              <a:xfrm>
                <a:off x="529734" y="3798126"/>
                <a:ext cx="1262219" cy="194986"/>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kern="0">
                    <a:solidFill>
                      <a:srgbClr val="FBAA00"/>
                    </a:solidFill>
                    <a:latin typeface="Palatino Linotype" panose="02040502050505030304" pitchFamily="18" charset="0"/>
                    <a:ea typeface="Cambria" panose="02040503050406030204" pitchFamily="18" charset="0"/>
                    <a:cs typeface="Arial" panose="020B0604020202020204" pitchFamily="34" charset="0"/>
                  </a:rPr>
                  <a:t>Date</a:t>
                </a:r>
                <a:endParaRPr kumimoji="0" lang="en-US" sz="1600" b="1" i="0" u="none" strike="noStrike" kern="0" cap="none" spc="0" normalizeH="0" baseline="0" noProof="0">
                  <a:ln>
                    <a:noFill/>
                  </a:ln>
                  <a:solidFill>
                    <a:srgbClr val="FBAA00"/>
                  </a:solidFill>
                  <a:effectLst/>
                  <a:uLnTx/>
                  <a:uFillTx/>
                  <a:latin typeface="Palatino Linotype" panose="02040502050505030304" pitchFamily="18" charset="0"/>
                  <a:ea typeface="Cambria" panose="02040503050406030204" pitchFamily="18" charset="0"/>
                  <a:cs typeface="Arial" panose="020B0604020202020204" pitchFamily="34" charset="0"/>
                </a:endParaRPr>
              </a:p>
            </p:txBody>
          </p:sp>
        </p:grpSp>
      </p:grpSp>
      <p:grpSp>
        <p:nvGrpSpPr>
          <p:cNvPr id="41" name="Group 40">
            <a:extLst>
              <a:ext uri="{FF2B5EF4-FFF2-40B4-BE49-F238E27FC236}">
                <a16:creationId xmlns:a16="http://schemas.microsoft.com/office/drawing/2014/main" id="{26C5A442-DAEB-4551-BCA8-F33B12C782A7}"/>
              </a:ext>
            </a:extLst>
          </p:cNvPr>
          <p:cNvGrpSpPr/>
          <p:nvPr/>
        </p:nvGrpSpPr>
        <p:grpSpPr>
          <a:xfrm>
            <a:off x="7592245" y="3837415"/>
            <a:ext cx="2334496" cy="2119349"/>
            <a:chOff x="7556836" y="3837415"/>
            <a:chExt cx="2334496" cy="2119349"/>
          </a:xfrm>
        </p:grpSpPr>
        <p:grpSp>
          <p:nvGrpSpPr>
            <p:cNvPr id="42" name="Group 41">
              <a:extLst>
                <a:ext uri="{FF2B5EF4-FFF2-40B4-BE49-F238E27FC236}">
                  <a16:creationId xmlns:a16="http://schemas.microsoft.com/office/drawing/2014/main" id="{B3FB5052-7180-4DE5-BB24-8C72699E8067}"/>
                </a:ext>
              </a:extLst>
            </p:cNvPr>
            <p:cNvGrpSpPr/>
            <p:nvPr/>
          </p:nvGrpSpPr>
          <p:grpSpPr>
            <a:xfrm>
              <a:off x="7556836" y="3837415"/>
              <a:ext cx="392341" cy="2119349"/>
              <a:chOff x="2206666" y="3888215"/>
              <a:chExt cx="392341" cy="2119349"/>
            </a:xfrm>
          </p:grpSpPr>
          <p:sp>
            <p:nvSpPr>
              <p:cNvPr id="46" name="Straight Connector 45">
                <a:extLst>
                  <a:ext uri="{FF2B5EF4-FFF2-40B4-BE49-F238E27FC236}">
                    <a16:creationId xmlns:a16="http://schemas.microsoft.com/office/drawing/2014/main" id="{5B8D85E5-8463-401D-93AE-23ABC81A8232}"/>
                  </a:ext>
                </a:extLst>
              </p:cNvPr>
              <p:cNvSpPr/>
              <p:nvPr/>
            </p:nvSpPr>
            <p:spPr>
              <a:xfrm>
                <a:off x="2402836" y="3938588"/>
                <a:ext cx="0" cy="1592961"/>
              </a:xfrm>
              <a:prstGeom prst="line">
                <a:avLst/>
              </a:prstGeom>
              <a:noFill/>
              <a:ln w="3175" cap="flat" cmpd="sng" algn="ctr">
                <a:solidFill>
                  <a:srgbClr val="55398A"/>
                </a:solidFill>
                <a:prstDash val="solid"/>
                <a:miter lim="800000"/>
              </a:ln>
              <a:effectLst/>
            </p:spPr>
          </p:sp>
          <p:sp>
            <p:nvSpPr>
              <p:cNvPr id="47" name="Teardrop 46">
                <a:extLst>
                  <a:ext uri="{FF2B5EF4-FFF2-40B4-BE49-F238E27FC236}">
                    <a16:creationId xmlns:a16="http://schemas.microsoft.com/office/drawing/2014/main" id="{C44C7E2F-13A9-454D-8D36-6FF68019A2C5}"/>
                  </a:ext>
                </a:extLst>
              </p:cNvPr>
              <p:cNvSpPr/>
              <p:nvPr/>
            </p:nvSpPr>
            <p:spPr>
              <a:xfrm rot="18900000">
                <a:off x="2206666" y="5615223"/>
                <a:ext cx="392341" cy="392341"/>
              </a:xfrm>
              <a:prstGeom prst="teardrop">
                <a:avLst>
                  <a:gd name="adj" fmla="val 115000"/>
                </a:avLst>
              </a:prstGeom>
              <a:solidFill>
                <a:srgbClr val="55398A"/>
              </a:solidFill>
              <a:ln w="12700" cap="flat" cmpd="sng" algn="ctr">
                <a:noFill/>
                <a:prstDash val="solid"/>
                <a:miter lim="800000"/>
              </a:ln>
              <a:effectLst/>
            </p:spPr>
          </p:sp>
          <p:sp>
            <p:nvSpPr>
              <p:cNvPr id="48" name="Circle: Hollow 47">
                <a:extLst>
                  <a:ext uri="{FF2B5EF4-FFF2-40B4-BE49-F238E27FC236}">
                    <a16:creationId xmlns:a16="http://schemas.microsoft.com/office/drawing/2014/main" id="{6850FA90-9C3C-448C-8E83-E8E9A25CC10C}"/>
                  </a:ext>
                </a:extLst>
              </p:cNvPr>
              <p:cNvSpPr/>
              <p:nvPr/>
            </p:nvSpPr>
            <p:spPr>
              <a:xfrm>
                <a:off x="2250251" y="5658808"/>
                <a:ext cx="305170" cy="305170"/>
              </a:xfrm>
              <a:prstGeom prst="donut">
                <a:avLst/>
              </a:prstGeom>
              <a:solidFill>
                <a:sysClr val="window" lastClr="FFFFFF">
                  <a:hueOff val="0"/>
                  <a:satOff val="0"/>
                  <a:lumOff val="0"/>
                </a:sysClr>
              </a:solidFill>
              <a:ln w="12700" cap="flat" cmpd="sng" algn="ctr">
                <a:noFill/>
                <a:prstDash val="solid"/>
                <a:miter lim="800000"/>
              </a:ln>
              <a:effectLst/>
            </p:spPr>
          </p:sp>
          <p:sp>
            <p:nvSpPr>
              <p:cNvPr id="49" name="Oval 48">
                <a:extLst>
                  <a:ext uri="{FF2B5EF4-FFF2-40B4-BE49-F238E27FC236}">
                    <a16:creationId xmlns:a16="http://schemas.microsoft.com/office/drawing/2014/main" id="{0E8B0538-4675-476C-868F-F7BDCA62E84A}"/>
                  </a:ext>
                </a:extLst>
              </p:cNvPr>
              <p:cNvSpPr/>
              <p:nvPr/>
            </p:nvSpPr>
            <p:spPr>
              <a:xfrm>
                <a:off x="2355317" y="3888215"/>
                <a:ext cx="99873" cy="100744"/>
              </a:xfrm>
              <a:prstGeom prst="ellipse">
                <a:avLst/>
              </a:prstGeom>
              <a:solidFill>
                <a:srgbClr val="55398A"/>
              </a:solidFill>
              <a:ln w="6350" cap="flat" cmpd="sng" algn="ctr">
                <a:noFill/>
                <a:prstDash val="solid"/>
                <a:miter lim="800000"/>
              </a:ln>
              <a:effectLst/>
            </p:spPr>
          </p:sp>
        </p:grpSp>
        <p:grpSp>
          <p:nvGrpSpPr>
            <p:cNvPr id="43" name="Group 42">
              <a:extLst>
                <a:ext uri="{FF2B5EF4-FFF2-40B4-BE49-F238E27FC236}">
                  <a16:creationId xmlns:a16="http://schemas.microsoft.com/office/drawing/2014/main" id="{92E62418-39D6-40FA-870C-B1B772E441AB}"/>
                </a:ext>
              </a:extLst>
            </p:cNvPr>
            <p:cNvGrpSpPr/>
            <p:nvPr/>
          </p:nvGrpSpPr>
          <p:grpSpPr>
            <a:xfrm>
              <a:off x="7859350" y="4348312"/>
              <a:ext cx="2031982" cy="804901"/>
              <a:chOff x="529734" y="3798126"/>
              <a:chExt cx="1262219" cy="637414"/>
            </a:xfrm>
          </p:grpSpPr>
          <p:sp>
            <p:nvSpPr>
              <p:cNvPr id="44" name="Rectangle 43">
                <a:extLst>
                  <a:ext uri="{FF2B5EF4-FFF2-40B4-BE49-F238E27FC236}">
                    <a16:creationId xmlns:a16="http://schemas.microsoft.com/office/drawing/2014/main" id="{15091C4A-C47A-4B61-969D-89C602900545}"/>
                  </a:ext>
                </a:extLst>
              </p:cNvPr>
              <p:cNvSpPr/>
              <p:nvPr/>
            </p:nvSpPr>
            <p:spPr>
              <a:xfrm>
                <a:off x="529734" y="4094314"/>
                <a:ext cx="1262219" cy="341226"/>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lumMod val="65000"/>
                        <a:lumOff val="35000"/>
                      </a:prstClr>
                    </a:solidFill>
                    <a:effectLst/>
                    <a:uLnTx/>
                    <a:uFillTx/>
                    <a:latin typeface="Palatino Linotype" panose="02040502050505030304" pitchFamily="18" charset="0"/>
                    <a:ea typeface="Cambria" panose="02040503050406030204" pitchFamily="18" charset="0"/>
                    <a:cs typeface="Arial" panose="020B0604020202020204" pitchFamily="34" charset="0"/>
                  </a:rPr>
                  <a:t>Adding robustness to image detection method.</a:t>
                </a:r>
              </a:p>
            </p:txBody>
          </p:sp>
          <p:sp>
            <p:nvSpPr>
              <p:cNvPr id="45" name="Rectangle 44">
                <a:extLst>
                  <a:ext uri="{FF2B5EF4-FFF2-40B4-BE49-F238E27FC236}">
                    <a16:creationId xmlns:a16="http://schemas.microsoft.com/office/drawing/2014/main" id="{B6E1B5AD-FA71-463F-9AC1-D9085731A62E}"/>
                  </a:ext>
                </a:extLst>
              </p:cNvPr>
              <p:cNvSpPr/>
              <p:nvPr/>
            </p:nvSpPr>
            <p:spPr>
              <a:xfrm>
                <a:off x="529734" y="3798126"/>
                <a:ext cx="1262219" cy="194986"/>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kern="0">
                    <a:solidFill>
                      <a:srgbClr val="7030A0"/>
                    </a:solidFill>
                    <a:latin typeface="Palatino Linotype" panose="02040502050505030304" pitchFamily="18" charset="0"/>
                    <a:ea typeface="Cambria" panose="02040503050406030204" pitchFamily="18" charset="0"/>
                    <a:cs typeface="Arial" panose="020B0604020202020204" pitchFamily="34" charset="0"/>
                  </a:rPr>
                  <a:t>Date</a:t>
                </a:r>
                <a:endParaRPr kumimoji="0" lang="en-US" sz="1600" b="1" i="0" u="none" strike="noStrike" kern="0" cap="none" spc="0" normalizeH="0" baseline="0" noProof="0">
                  <a:ln>
                    <a:noFill/>
                  </a:ln>
                  <a:solidFill>
                    <a:srgbClr val="7030A0"/>
                  </a:solidFill>
                  <a:effectLst/>
                  <a:uLnTx/>
                  <a:uFillTx/>
                  <a:latin typeface="Palatino Linotype" panose="02040502050505030304" pitchFamily="18" charset="0"/>
                  <a:ea typeface="Cambria" panose="02040503050406030204" pitchFamily="18" charset="0"/>
                  <a:cs typeface="Arial" panose="020B0604020202020204" pitchFamily="34" charset="0"/>
                </a:endParaRPr>
              </a:p>
            </p:txBody>
          </p:sp>
        </p:grpSp>
      </p:grpSp>
      <p:grpSp>
        <p:nvGrpSpPr>
          <p:cNvPr id="50" name="Group 49">
            <a:extLst>
              <a:ext uri="{FF2B5EF4-FFF2-40B4-BE49-F238E27FC236}">
                <a16:creationId xmlns:a16="http://schemas.microsoft.com/office/drawing/2014/main" id="{1D10FAA4-E624-4261-A141-DAB88EC92A56}"/>
              </a:ext>
            </a:extLst>
          </p:cNvPr>
          <p:cNvGrpSpPr/>
          <p:nvPr/>
        </p:nvGrpSpPr>
        <p:grpSpPr>
          <a:xfrm>
            <a:off x="458041" y="3837415"/>
            <a:ext cx="2334494" cy="2119349"/>
            <a:chOff x="3936644" y="3837415"/>
            <a:chExt cx="2334494" cy="2119349"/>
          </a:xfrm>
        </p:grpSpPr>
        <p:grpSp>
          <p:nvGrpSpPr>
            <p:cNvPr id="51" name="Group 50">
              <a:extLst>
                <a:ext uri="{FF2B5EF4-FFF2-40B4-BE49-F238E27FC236}">
                  <a16:creationId xmlns:a16="http://schemas.microsoft.com/office/drawing/2014/main" id="{50F767FB-C030-402A-B4EF-CD81CD763161}"/>
                </a:ext>
              </a:extLst>
            </p:cNvPr>
            <p:cNvGrpSpPr/>
            <p:nvPr/>
          </p:nvGrpSpPr>
          <p:grpSpPr>
            <a:xfrm>
              <a:off x="3936644" y="3837415"/>
              <a:ext cx="392341" cy="2119349"/>
              <a:chOff x="2206666" y="3888215"/>
              <a:chExt cx="392341" cy="2119349"/>
            </a:xfrm>
          </p:grpSpPr>
          <p:sp>
            <p:nvSpPr>
              <p:cNvPr id="55" name="Straight Connector 54">
                <a:extLst>
                  <a:ext uri="{FF2B5EF4-FFF2-40B4-BE49-F238E27FC236}">
                    <a16:creationId xmlns:a16="http://schemas.microsoft.com/office/drawing/2014/main" id="{3DCF07A2-7F1A-4269-BD21-A1C239D4780B}"/>
                  </a:ext>
                </a:extLst>
              </p:cNvPr>
              <p:cNvSpPr/>
              <p:nvPr/>
            </p:nvSpPr>
            <p:spPr>
              <a:xfrm>
                <a:off x="2402836" y="3938588"/>
                <a:ext cx="0" cy="1592961"/>
              </a:xfrm>
              <a:prstGeom prst="line">
                <a:avLst/>
              </a:prstGeom>
              <a:noFill/>
              <a:ln w="3175" cap="flat" cmpd="sng" algn="ctr">
                <a:solidFill>
                  <a:srgbClr val="D8343B"/>
                </a:solidFill>
                <a:prstDash val="solid"/>
                <a:miter lim="800000"/>
              </a:ln>
              <a:effectLst/>
            </p:spPr>
          </p:sp>
          <p:sp>
            <p:nvSpPr>
              <p:cNvPr id="56" name="Teardrop 55">
                <a:extLst>
                  <a:ext uri="{FF2B5EF4-FFF2-40B4-BE49-F238E27FC236}">
                    <a16:creationId xmlns:a16="http://schemas.microsoft.com/office/drawing/2014/main" id="{95F47994-B798-40E1-A291-CB5C23D713FA}"/>
                  </a:ext>
                </a:extLst>
              </p:cNvPr>
              <p:cNvSpPr/>
              <p:nvPr/>
            </p:nvSpPr>
            <p:spPr>
              <a:xfrm rot="18900000">
                <a:off x="2206666" y="5615223"/>
                <a:ext cx="392341" cy="392341"/>
              </a:xfrm>
              <a:prstGeom prst="teardrop">
                <a:avLst>
                  <a:gd name="adj" fmla="val 115000"/>
                </a:avLst>
              </a:prstGeom>
              <a:solidFill>
                <a:srgbClr val="D8343B"/>
              </a:solidFill>
              <a:ln w="12700" cap="flat" cmpd="sng" algn="ctr">
                <a:noFill/>
                <a:prstDash val="solid"/>
                <a:miter lim="800000"/>
              </a:ln>
              <a:effectLst/>
            </p:spPr>
          </p:sp>
          <p:sp>
            <p:nvSpPr>
              <p:cNvPr id="57" name="Circle: Hollow 56">
                <a:extLst>
                  <a:ext uri="{FF2B5EF4-FFF2-40B4-BE49-F238E27FC236}">
                    <a16:creationId xmlns:a16="http://schemas.microsoft.com/office/drawing/2014/main" id="{BCD6ACDA-A8A2-4F57-BDBB-28D245B8769A}"/>
                  </a:ext>
                </a:extLst>
              </p:cNvPr>
              <p:cNvSpPr/>
              <p:nvPr/>
            </p:nvSpPr>
            <p:spPr>
              <a:xfrm>
                <a:off x="2250251" y="5658808"/>
                <a:ext cx="305170" cy="305170"/>
              </a:xfrm>
              <a:prstGeom prst="donut">
                <a:avLst/>
              </a:prstGeom>
              <a:solidFill>
                <a:sysClr val="window" lastClr="FFFFFF">
                  <a:hueOff val="0"/>
                  <a:satOff val="0"/>
                  <a:lumOff val="0"/>
                </a:sysClr>
              </a:solidFill>
              <a:ln w="12700" cap="flat" cmpd="sng" algn="ctr">
                <a:noFill/>
                <a:prstDash val="solid"/>
                <a:miter lim="800000"/>
              </a:ln>
              <a:effectLst/>
            </p:spPr>
          </p:sp>
          <p:sp>
            <p:nvSpPr>
              <p:cNvPr id="58" name="Oval 57">
                <a:extLst>
                  <a:ext uri="{FF2B5EF4-FFF2-40B4-BE49-F238E27FC236}">
                    <a16:creationId xmlns:a16="http://schemas.microsoft.com/office/drawing/2014/main" id="{8B59B8CC-20E8-4D28-B04C-ED4F16E81EC6}"/>
                  </a:ext>
                </a:extLst>
              </p:cNvPr>
              <p:cNvSpPr/>
              <p:nvPr/>
            </p:nvSpPr>
            <p:spPr>
              <a:xfrm>
                <a:off x="2355317" y="3888215"/>
                <a:ext cx="99873" cy="100744"/>
              </a:xfrm>
              <a:prstGeom prst="ellipse">
                <a:avLst/>
              </a:prstGeom>
              <a:solidFill>
                <a:srgbClr val="D8343B"/>
              </a:solidFill>
              <a:ln w="6350" cap="flat" cmpd="sng" algn="ctr">
                <a:noFill/>
                <a:prstDash val="solid"/>
                <a:miter lim="800000"/>
              </a:ln>
              <a:effectLst/>
            </p:spPr>
          </p:sp>
        </p:grpSp>
        <p:grpSp>
          <p:nvGrpSpPr>
            <p:cNvPr id="52" name="Group 51">
              <a:extLst>
                <a:ext uri="{FF2B5EF4-FFF2-40B4-BE49-F238E27FC236}">
                  <a16:creationId xmlns:a16="http://schemas.microsoft.com/office/drawing/2014/main" id="{E0B1BA2B-A637-44C8-8AEB-39F07BC76916}"/>
                </a:ext>
              </a:extLst>
            </p:cNvPr>
            <p:cNvGrpSpPr/>
            <p:nvPr/>
          </p:nvGrpSpPr>
          <p:grpSpPr>
            <a:xfrm>
              <a:off x="4239156" y="4348314"/>
              <a:ext cx="2031982" cy="1235788"/>
              <a:chOff x="529734" y="3798126"/>
              <a:chExt cx="1262219" cy="978640"/>
            </a:xfrm>
          </p:grpSpPr>
          <p:sp>
            <p:nvSpPr>
              <p:cNvPr id="53" name="Rectangle 52">
                <a:extLst>
                  <a:ext uri="{FF2B5EF4-FFF2-40B4-BE49-F238E27FC236}">
                    <a16:creationId xmlns:a16="http://schemas.microsoft.com/office/drawing/2014/main" id="{1B64F113-941D-43B4-9B5B-CE90754B5FB3}"/>
                  </a:ext>
                </a:extLst>
              </p:cNvPr>
              <p:cNvSpPr/>
              <p:nvPr/>
            </p:nvSpPr>
            <p:spPr>
              <a:xfrm>
                <a:off x="529734" y="4094314"/>
                <a:ext cx="1262219" cy="682452"/>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lumMod val="65000"/>
                        <a:lumOff val="35000"/>
                      </a:prstClr>
                    </a:solidFill>
                    <a:effectLst/>
                    <a:uLnTx/>
                    <a:uFillTx/>
                    <a:latin typeface="Palatino Linotype" panose="02040502050505030304" pitchFamily="18" charset="0"/>
                    <a:ea typeface="Cambria" panose="02040503050406030204" pitchFamily="18" charset="0"/>
                    <a:cs typeface="Arial" panose="020B0604020202020204" pitchFamily="34" charset="0"/>
                  </a:rPr>
                  <a:t>Autonomously fly predetermined paths. Utilize GPS with RTK corrections.</a:t>
                </a:r>
              </a:p>
            </p:txBody>
          </p:sp>
          <p:sp>
            <p:nvSpPr>
              <p:cNvPr id="54" name="Rectangle 53">
                <a:extLst>
                  <a:ext uri="{FF2B5EF4-FFF2-40B4-BE49-F238E27FC236}">
                    <a16:creationId xmlns:a16="http://schemas.microsoft.com/office/drawing/2014/main" id="{1D90313B-13BA-4F3C-A44F-F54571CED33C}"/>
                  </a:ext>
                </a:extLst>
              </p:cNvPr>
              <p:cNvSpPr/>
              <p:nvPr/>
            </p:nvSpPr>
            <p:spPr>
              <a:xfrm>
                <a:off x="529734" y="3798126"/>
                <a:ext cx="1262219" cy="194986"/>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D8343B"/>
                    </a:solidFill>
                    <a:effectLst/>
                    <a:uLnTx/>
                    <a:uFillTx/>
                    <a:latin typeface="Palatino Linotype" panose="02040502050505030304" pitchFamily="18" charset="0"/>
                    <a:ea typeface="Cambria" panose="02040503050406030204" pitchFamily="18" charset="0"/>
                    <a:cs typeface="Arial" panose="020B0604020202020204" pitchFamily="34" charset="0"/>
                  </a:rPr>
                  <a:t>Test Flight II</a:t>
                </a:r>
              </a:p>
            </p:txBody>
          </p:sp>
        </p:grpSp>
      </p:grpSp>
    </p:spTree>
    <p:extLst>
      <p:ext uri="{BB962C8B-B14F-4D97-AF65-F5344CB8AC3E}">
        <p14:creationId xmlns:p14="http://schemas.microsoft.com/office/powerpoint/2010/main" val="25455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D899-95A4-4858-A33D-056C6F53A258}"/>
              </a:ext>
            </a:extLst>
          </p:cNvPr>
          <p:cNvSpPr>
            <a:spLocks noGrp="1"/>
          </p:cNvSpPr>
          <p:nvPr>
            <p:ph type="title"/>
          </p:nvPr>
        </p:nvSpPr>
        <p:spPr/>
        <p:txBody>
          <a:bodyPr/>
          <a:lstStyle/>
          <a:p>
            <a:r>
              <a:rPr lang="en-US"/>
              <a:t>Entrance Criteria</a:t>
            </a:r>
          </a:p>
        </p:txBody>
      </p:sp>
      <p:sp>
        <p:nvSpPr>
          <p:cNvPr id="3" name="Content Placeholder 2">
            <a:extLst>
              <a:ext uri="{FF2B5EF4-FFF2-40B4-BE49-F238E27FC236}">
                <a16:creationId xmlns:a16="http://schemas.microsoft.com/office/drawing/2014/main" id="{E7F17FBF-A0A5-47B4-8D48-D2C144F6E7C6}"/>
              </a:ext>
            </a:extLst>
          </p:cNvPr>
          <p:cNvSpPr>
            <a:spLocks noGrp="1"/>
          </p:cNvSpPr>
          <p:nvPr>
            <p:ph idx="1"/>
          </p:nvPr>
        </p:nvSpPr>
        <p:spPr/>
        <p:txBody>
          <a:bodyPr/>
          <a:lstStyle/>
          <a:p>
            <a:pPr algn="l" rtl="0" fontAlgn="base">
              <a:buFont typeface="Arial" panose="020B0604020202020204" pitchFamily="34" charset="0"/>
              <a:buChar char="•"/>
            </a:pPr>
            <a:r>
              <a:rPr lang="en-US" sz="1800" b="0" i="0" u="none" strike="noStrike">
                <a:effectLst/>
                <a:latin typeface="Calibri" panose="020F0502020204030204" pitchFamily="34" charset="0"/>
              </a:rPr>
              <a:t>Have you finalized your requirements documentation? (i.e. Have you made edits after instructor feedback?, Have you consulted with stakeholders on final approval?)</a:t>
            </a:r>
            <a:r>
              <a:rPr lang="en-US" sz="1800" b="0" i="0">
                <a:effectLst/>
                <a:latin typeface="Calibri" panose="020F0502020204030204" pitchFamily="34" charset="0"/>
              </a:rPr>
              <a:t> </a:t>
            </a:r>
            <a:endParaRPr lang="en-US" b="0" i="0">
              <a:effectLst/>
            </a:endParaRPr>
          </a:p>
          <a:p>
            <a:pPr algn="l" rtl="0" fontAlgn="base">
              <a:buFont typeface="Arial" panose="020B0604020202020204" pitchFamily="34" charset="0"/>
              <a:buChar char="•"/>
            </a:pPr>
            <a:r>
              <a:rPr lang="en-US" sz="1800" b="0" i="0" u="none" strike="noStrike">
                <a:effectLst/>
                <a:latin typeface="Calibri" panose="020F0502020204030204" pitchFamily="34" charset="0"/>
              </a:rPr>
              <a:t>Have you reviewed comments/questions from Status Presentation # 1? Are you able to provide answers if the same question arises again?</a:t>
            </a:r>
            <a:r>
              <a:rPr lang="en-US" sz="1800" b="0" i="0">
                <a:effectLst/>
                <a:latin typeface="Calibri" panose="020F0502020204030204" pitchFamily="34" charset="0"/>
              </a:rPr>
              <a:t> </a:t>
            </a:r>
            <a:endParaRPr lang="en-US" b="0" i="0">
              <a:effectLst/>
            </a:endParaRPr>
          </a:p>
          <a:p>
            <a:pPr algn="l" rtl="0" fontAlgn="base">
              <a:buFont typeface="Arial" panose="020B0604020202020204" pitchFamily="34" charset="0"/>
              <a:buChar char="•"/>
            </a:pPr>
            <a:r>
              <a:rPr lang="en-US" sz="1800" b="0" i="0" u="none" strike="noStrike">
                <a:effectLst/>
                <a:latin typeface="Calibri" panose="020F0502020204030204" pitchFamily="34" charset="0"/>
              </a:rPr>
              <a:t>Have you developed a budget?  Are you prepared to present updates to your budgets?</a:t>
            </a:r>
            <a:r>
              <a:rPr lang="en-US" sz="1800" b="0" i="0">
                <a:effectLst/>
                <a:latin typeface="Calibri" panose="020F0502020204030204" pitchFamily="34" charset="0"/>
              </a:rPr>
              <a:t> </a:t>
            </a:r>
            <a:endParaRPr lang="en-US" b="0" i="0">
              <a:effectLst/>
            </a:endParaRPr>
          </a:p>
          <a:p>
            <a:pPr algn="l" rtl="0" fontAlgn="base">
              <a:buFont typeface="Arial" panose="020B0604020202020204" pitchFamily="34" charset="0"/>
              <a:buChar char="•"/>
            </a:pPr>
            <a:r>
              <a:rPr lang="en-US" sz="1800" b="0" i="0" u="none" strike="noStrike">
                <a:effectLst/>
                <a:latin typeface="Calibri" panose="020F0502020204030204" pitchFamily="34" charset="0"/>
              </a:rPr>
              <a:t>Have you finalized/updated/maintained your list of stakeholders? Have you proactively engaged with stakeholders to ensure project is on track?</a:t>
            </a:r>
            <a:r>
              <a:rPr lang="en-US" sz="1800" b="0" i="0">
                <a:effectLst/>
                <a:latin typeface="Calibri" panose="020F0502020204030204" pitchFamily="34" charset="0"/>
              </a:rPr>
              <a:t> </a:t>
            </a:r>
          </a:p>
          <a:p>
            <a:endParaRPr lang="en-US"/>
          </a:p>
        </p:txBody>
      </p:sp>
    </p:spTree>
    <p:extLst>
      <p:ext uri="{BB962C8B-B14F-4D97-AF65-F5344CB8AC3E}">
        <p14:creationId xmlns:p14="http://schemas.microsoft.com/office/powerpoint/2010/main" val="192829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F8B0E-C105-47D6-97C0-3F9B6F35D5FC}"/>
              </a:ext>
            </a:extLst>
          </p:cNvPr>
          <p:cNvSpPr>
            <a:spLocks noGrp="1"/>
          </p:cNvSpPr>
          <p:nvPr>
            <p:ph type="title"/>
          </p:nvPr>
        </p:nvSpPr>
        <p:spPr/>
        <p:txBody>
          <a:bodyPr/>
          <a:lstStyle/>
          <a:p>
            <a:r>
              <a:rPr lang="en-US"/>
              <a:t>Exit Criteria</a:t>
            </a:r>
          </a:p>
        </p:txBody>
      </p:sp>
      <p:sp>
        <p:nvSpPr>
          <p:cNvPr id="3" name="Content Placeholder 2">
            <a:extLst>
              <a:ext uri="{FF2B5EF4-FFF2-40B4-BE49-F238E27FC236}">
                <a16:creationId xmlns:a16="http://schemas.microsoft.com/office/drawing/2014/main" id="{C9F4E5E8-CD76-40DF-A8E3-A2F11A269D71}"/>
              </a:ext>
            </a:extLst>
          </p:cNvPr>
          <p:cNvSpPr>
            <a:spLocks noGrp="1"/>
          </p:cNvSpPr>
          <p:nvPr>
            <p:ph idx="1"/>
          </p:nvPr>
        </p:nvSpPr>
        <p:spPr/>
        <p:txBody>
          <a:bodyPr>
            <a:normAutofit/>
          </a:bodyPr>
          <a:lstStyle/>
          <a:p>
            <a:pPr algn="l" rtl="0" fontAlgn="base">
              <a:buFont typeface="Arial" panose="020B0604020202020204" pitchFamily="34" charset="0"/>
              <a:buChar char="•"/>
            </a:pPr>
            <a:r>
              <a:rPr lang="en-US" sz="1800" b="0" i="0" u="none" strike="noStrike">
                <a:effectLst/>
                <a:latin typeface="Calibri" panose="020F0502020204030204" pitchFamily="34" charset="0"/>
              </a:rPr>
              <a:t>Does your preliminary design clearly convey how your system will close your identified capability gap?</a:t>
            </a:r>
            <a:r>
              <a:rPr lang="en-US" sz="1800" b="0" i="0">
                <a:effectLst/>
                <a:latin typeface="Calibri" panose="020F0502020204030204" pitchFamily="34" charset="0"/>
              </a:rPr>
              <a:t> </a:t>
            </a:r>
          </a:p>
          <a:p>
            <a:pPr algn="l" rtl="0" fontAlgn="base">
              <a:buFont typeface="Arial" panose="020B0604020202020204" pitchFamily="34" charset="0"/>
              <a:buChar char="•"/>
            </a:pPr>
            <a:r>
              <a:rPr lang="en-US" sz="1800" b="0" i="0" u="none" strike="noStrike">
                <a:effectLst/>
                <a:latin typeface="Calibri" panose="020F0502020204030204" pitchFamily="34" charset="0"/>
              </a:rPr>
              <a:t>Does your preliminary design convey how your system will accomplish your operational requirements?</a:t>
            </a:r>
            <a:r>
              <a:rPr lang="en-US" sz="1800" b="0" i="0">
                <a:effectLst/>
                <a:latin typeface="Calibri" panose="020F0502020204030204" pitchFamily="34" charset="0"/>
              </a:rPr>
              <a:t> </a:t>
            </a:r>
          </a:p>
          <a:p>
            <a:pPr algn="l" rtl="0" fontAlgn="base">
              <a:buFont typeface="Arial" panose="020B0604020202020204" pitchFamily="34" charset="0"/>
              <a:buChar char="•"/>
            </a:pPr>
            <a:r>
              <a:rPr lang="en-US" sz="1800" b="0" i="0" u="none" strike="noStrike">
                <a:effectLst/>
                <a:latin typeface="Calibri" panose="020F0502020204030204" pitchFamily="34" charset="0"/>
              </a:rPr>
              <a:t>Does your preliminary design indicate which configuration items will accomplish which functional requirements?</a:t>
            </a:r>
            <a:r>
              <a:rPr lang="en-US" sz="1800" b="0" i="0">
                <a:effectLst/>
                <a:latin typeface="Calibri" panose="020F0502020204030204" pitchFamily="34" charset="0"/>
              </a:rPr>
              <a:t> </a:t>
            </a:r>
          </a:p>
          <a:p>
            <a:pPr algn="l" rtl="0" fontAlgn="base">
              <a:buFont typeface="Arial" panose="020B0604020202020204" pitchFamily="34" charset="0"/>
              <a:buChar char="•"/>
            </a:pPr>
            <a:r>
              <a:rPr lang="en-US" sz="1800" b="0" i="0" u="none" strike="noStrike">
                <a:effectLst/>
                <a:latin typeface="Calibri" panose="020F0502020204030204" pitchFamily="34" charset="0"/>
              </a:rPr>
              <a:t>Is your design reasonable with respect to project cost, schedule, and performance?</a:t>
            </a:r>
            <a:r>
              <a:rPr lang="en-US" sz="1800" b="0" i="0">
                <a:effectLst/>
                <a:latin typeface="Calibri" panose="020F0502020204030204" pitchFamily="34" charset="0"/>
              </a:rPr>
              <a:t> </a:t>
            </a:r>
          </a:p>
          <a:p>
            <a:pPr algn="l" rtl="0" fontAlgn="base">
              <a:buFont typeface="Arial" panose="020B0604020202020204" pitchFamily="34" charset="0"/>
              <a:buChar char="•"/>
            </a:pPr>
            <a:r>
              <a:rPr lang="en-US" sz="1800" b="0" i="0" u="none" strike="noStrike">
                <a:effectLst/>
                <a:latin typeface="Calibri" panose="020F0502020204030204" pitchFamily="34" charset="0"/>
              </a:rPr>
              <a:t>Is your design properly documented and researched?</a:t>
            </a:r>
            <a:r>
              <a:rPr lang="en-US" sz="1800" b="0" i="0">
                <a:effectLst/>
                <a:latin typeface="Calibri" panose="020F0502020204030204" pitchFamily="34" charset="0"/>
              </a:rPr>
              <a:t> </a:t>
            </a:r>
          </a:p>
          <a:p>
            <a:pPr algn="l" rtl="0" fontAlgn="base">
              <a:buFont typeface="Arial" panose="020B0604020202020204" pitchFamily="34" charset="0"/>
              <a:buChar char="•"/>
            </a:pPr>
            <a:r>
              <a:rPr lang="en-US" sz="1800" b="0" i="0" u="none" strike="noStrike">
                <a:effectLst/>
                <a:latin typeface="Calibri" panose="020F0502020204030204" pitchFamily="34" charset="0"/>
              </a:rPr>
              <a:t>How well does your design define system inputs and outputs?</a:t>
            </a:r>
            <a:r>
              <a:rPr lang="en-US" sz="1800" b="0" i="0">
                <a:effectLst/>
                <a:latin typeface="Calibri" panose="020F0502020204030204" pitchFamily="34" charset="0"/>
              </a:rPr>
              <a:t> </a:t>
            </a:r>
          </a:p>
        </p:txBody>
      </p:sp>
    </p:spTree>
    <p:extLst>
      <p:ext uri="{BB962C8B-B14F-4D97-AF65-F5344CB8AC3E}">
        <p14:creationId xmlns:p14="http://schemas.microsoft.com/office/powerpoint/2010/main" val="1391944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BAA2-2F7F-412C-8A91-7B58EDB92B90}"/>
              </a:ext>
            </a:extLst>
          </p:cNvPr>
          <p:cNvSpPr>
            <a:spLocks noGrp="1"/>
          </p:cNvSpPr>
          <p:nvPr>
            <p:ph type="title"/>
          </p:nvPr>
        </p:nvSpPr>
        <p:spPr/>
        <p:txBody>
          <a:bodyPr/>
          <a:lstStyle/>
          <a:p>
            <a:r>
              <a:rPr lang="en-US"/>
              <a:t>Additional considerations</a:t>
            </a:r>
          </a:p>
        </p:txBody>
      </p:sp>
      <p:sp>
        <p:nvSpPr>
          <p:cNvPr id="3" name="Content Placeholder 2">
            <a:extLst>
              <a:ext uri="{FF2B5EF4-FFF2-40B4-BE49-F238E27FC236}">
                <a16:creationId xmlns:a16="http://schemas.microsoft.com/office/drawing/2014/main" id="{1DBDD81F-AF7D-4167-A58F-E4B8B45F76F1}"/>
              </a:ext>
            </a:extLst>
          </p:cNvPr>
          <p:cNvSpPr>
            <a:spLocks noGrp="1"/>
          </p:cNvSpPr>
          <p:nvPr>
            <p:ph idx="1"/>
          </p:nvPr>
        </p:nvSpPr>
        <p:spPr/>
        <p:txBody>
          <a:bodyPr>
            <a:normAutofit fontScale="70000" lnSpcReduction="20000"/>
          </a:bodyPr>
          <a:lstStyle/>
          <a:p>
            <a:pPr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Communicate clearly how your design decisions time to your requirements  - Functional allocation to sub-system/CI’s.</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Identify diagrams to include network interfaces (Internal and External)</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Demonstrate, through information provided on the slides, how well the systems, subsystems and CI requirements are being scheduled and managed.</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Identify all subsystems, components, Cis and their relationships, including all connections/interfaces between them.  You can do this using graphics, pictures, or text.</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Identify/discuss any new trade studies or analyses used to make choices and resolve conflicts during the Design phase</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Identify/discuss how the functional and non-functional requirements defined in the FRD are allocated to the various subsystems, components, and CIs</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marL="742950" lvl="1" indent="-285750"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Discuss any requirements changes since the System Definition Review:</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marL="1143000" lvl="2" indent="-228600"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Security critical requirements;</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marL="1143000" lvl="2" indent="-228600"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Quality requirements (including reliability, availability, and maintainability); </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marL="1143000" lvl="2" indent="-228600"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Requirements supporting test and analysis (i.e., log files); </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marL="1143000" lvl="2" indent="-228600"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Safety critical requirements; </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marL="1143000" lvl="2" indent="-228600"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Environmental requirements for hardware components in the system, including shock, vibration, EMC, EMI, or atmospheric conditions requirements</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fontAlgn="base"/>
            <a:r>
              <a:rPr lang="en-US" sz="2200" b="0" i="0" u="none" strike="noStrike">
                <a:solidFill>
                  <a:srgbClr val="000000"/>
                </a:solidFill>
                <a:effectLst/>
                <a:latin typeface="Calibri" panose="020F0502020204030204" pitchFamily="34" charset="0"/>
              </a:rPr>
              <a:t>Identify/discuss </a:t>
            </a:r>
            <a:r>
              <a:rPr lang="en-US" sz="2200">
                <a:solidFill>
                  <a:srgbClr val="000000"/>
                </a:solidFill>
                <a:latin typeface="Calibri" panose="020F0502020204030204" pitchFamily="34" charset="0"/>
              </a:rPr>
              <a:t>any events and general test build </a:t>
            </a:r>
            <a:r>
              <a:rPr lang="en-US" sz="2200" b="0" i="0" u="none" strike="noStrike">
                <a:solidFill>
                  <a:srgbClr val="000000"/>
                </a:solidFill>
                <a:effectLst/>
                <a:latin typeface="Calibri" panose="020F0502020204030204" pitchFamily="34" charset="0"/>
              </a:rPr>
              <a:t>plans and deadlines</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pPr algn="l" rtl="0" fontAlgn="base">
              <a:buFont typeface="Arial" panose="020B0604020202020204" pitchFamily="34" charset="0"/>
              <a:buChar char="•"/>
            </a:pPr>
            <a:r>
              <a:rPr lang="en-US" sz="2200" b="0" i="0" u="none" strike="noStrike">
                <a:solidFill>
                  <a:srgbClr val="000000"/>
                </a:solidFill>
                <a:effectLst/>
                <a:latin typeface="Calibri" panose="020F0502020204030204" pitchFamily="34" charset="0"/>
              </a:rPr>
              <a:t>Identify/discuss test processes, including certification test requirements</a:t>
            </a:r>
            <a:r>
              <a:rPr lang="en-US" sz="2200" b="0" i="0">
                <a:solidFill>
                  <a:srgbClr val="000000"/>
                </a:solidFill>
                <a:effectLst/>
                <a:latin typeface="Calibri" panose="020F0502020204030204" pitchFamily="34" charset="0"/>
              </a:rPr>
              <a:t> </a:t>
            </a:r>
            <a:endParaRPr lang="en-US" sz="2200" b="0" i="0">
              <a:effectLst/>
              <a:latin typeface="Calibri" panose="020F0502020204030204" pitchFamily="34" charset="0"/>
            </a:endParaRPr>
          </a:p>
          <a:p>
            <a:endParaRPr lang="en-US"/>
          </a:p>
        </p:txBody>
      </p:sp>
    </p:spTree>
    <p:extLst>
      <p:ext uri="{BB962C8B-B14F-4D97-AF65-F5344CB8AC3E}">
        <p14:creationId xmlns:p14="http://schemas.microsoft.com/office/powerpoint/2010/main" val="107782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2B2C2-3651-4DF9-B49F-12AAAA30A249}"/>
              </a:ext>
            </a:extLst>
          </p:cNvPr>
          <p:cNvSpPr>
            <a:spLocks noGrp="1"/>
          </p:cNvSpPr>
          <p:nvPr>
            <p:ph type="title"/>
          </p:nvPr>
        </p:nvSpPr>
        <p:spPr/>
        <p:txBody>
          <a:bodyPr/>
          <a:lstStyle/>
          <a:p>
            <a:r>
              <a:rPr lang="en-US">
                <a:solidFill>
                  <a:schemeClr val="tx2"/>
                </a:solidFill>
                <a:latin typeface="Palatino Linotype" panose="02040502050505030304" pitchFamily="18" charset="0"/>
              </a:rPr>
              <a:t>UAV Capstone</a:t>
            </a:r>
          </a:p>
        </p:txBody>
      </p:sp>
      <p:sp>
        <p:nvSpPr>
          <p:cNvPr id="3" name="Content Placeholder 2">
            <a:extLst>
              <a:ext uri="{FF2B5EF4-FFF2-40B4-BE49-F238E27FC236}">
                <a16:creationId xmlns:a16="http://schemas.microsoft.com/office/drawing/2014/main" id="{A45B0BFE-8225-4317-B594-1AEF66E9A48F}"/>
              </a:ext>
            </a:extLst>
          </p:cNvPr>
          <p:cNvSpPr>
            <a:spLocks noGrp="1"/>
          </p:cNvSpPr>
          <p:nvPr>
            <p:ph idx="1"/>
          </p:nvPr>
        </p:nvSpPr>
        <p:spPr>
          <a:xfrm>
            <a:off x="844193" y="1825625"/>
            <a:ext cx="10515600" cy="4351338"/>
          </a:xfrm>
        </p:spPr>
        <p:txBody>
          <a:bodyPr>
            <a:normAutofit/>
          </a:bodyPr>
          <a:lstStyle/>
          <a:p>
            <a:pPr>
              <a:spcAft>
                <a:spcPts val="600"/>
              </a:spcAft>
            </a:pPr>
            <a:r>
              <a:rPr lang="en-US">
                <a:solidFill>
                  <a:schemeClr val="tx2"/>
                </a:solidFill>
                <a:latin typeface="Palatino Linotype" panose="02040502050505030304" pitchFamily="18" charset="0"/>
              </a:rPr>
              <a:t>Our objective is to design a low cost, open architecture, and cooperative autonomous quadcopter.</a:t>
            </a:r>
          </a:p>
          <a:p>
            <a:pPr>
              <a:spcAft>
                <a:spcPts val="600"/>
              </a:spcAft>
            </a:pPr>
            <a:r>
              <a:rPr lang="en-US">
                <a:solidFill>
                  <a:schemeClr val="tx2"/>
                </a:solidFill>
                <a:latin typeface="Palatino Linotype" panose="02040502050505030304" pitchFamily="18" charset="0"/>
              </a:rPr>
              <a:t>Key Performance Parameters:</a:t>
            </a:r>
          </a:p>
          <a:p>
            <a:pPr lvl="1">
              <a:spcAft>
                <a:spcPts val="600"/>
              </a:spcAft>
            </a:pPr>
            <a:r>
              <a:rPr lang="en-US">
                <a:solidFill>
                  <a:schemeClr val="tx2"/>
                </a:solidFill>
                <a:latin typeface="Palatino Linotype" panose="02040502050505030304" pitchFamily="18" charset="0"/>
              </a:rPr>
              <a:t>Stable, Autonomous Flight</a:t>
            </a:r>
          </a:p>
          <a:p>
            <a:pPr lvl="1">
              <a:spcAft>
                <a:spcPts val="600"/>
              </a:spcAft>
            </a:pPr>
            <a:r>
              <a:rPr lang="en-US">
                <a:solidFill>
                  <a:schemeClr val="tx2"/>
                </a:solidFill>
                <a:latin typeface="Palatino Linotype" panose="02040502050505030304" pitchFamily="18" charset="0"/>
              </a:rPr>
              <a:t>Takeoff and Landing from the ASV</a:t>
            </a:r>
          </a:p>
          <a:p>
            <a:pPr lvl="2">
              <a:spcAft>
                <a:spcPts val="600"/>
              </a:spcAft>
            </a:pPr>
            <a:r>
              <a:rPr lang="en-US">
                <a:solidFill>
                  <a:schemeClr val="tx2"/>
                </a:solidFill>
                <a:latin typeface="Palatino Linotype" panose="02040502050505030304" pitchFamily="18" charset="0"/>
              </a:rPr>
              <a:t>Image Processing for Target Recognition</a:t>
            </a:r>
          </a:p>
          <a:p>
            <a:pPr lvl="1">
              <a:spcAft>
                <a:spcPts val="600"/>
              </a:spcAft>
            </a:pPr>
            <a:r>
              <a:rPr lang="en-US">
                <a:solidFill>
                  <a:schemeClr val="tx2"/>
                </a:solidFill>
                <a:latin typeface="Palatino Linotype" panose="02040502050505030304" pitchFamily="18" charset="0"/>
              </a:rPr>
              <a:t>Transporting Small Payloads</a:t>
            </a:r>
          </a:p>
          <a:p>
            <a:pPr lvl="1">
              <a:spcAft>
                <a:spcPts val="600"/>
              </a:spcAft>
            </a:pPr>
            <a:r>
              <a:rPr lang="en-US">
                <a:solidFill>
                  <a:schemeClr val="tx2"/>
                </a:solidFill>
                <a:latin typeface="Palatino Linotype" panose="02040502050505030304" pitchFamily="18" charset="0"/>
              </a:rPr>
              <a:t>Coordinate Objectives with the ASV</a:t>
            </a:r>
          </a:p>
        </p:txBody>
      </p:sp>
      <p:pic>
        <p:nvPicPr>
          <p:cNvPr id="5" name="Picture 4">
            <a:extLst>
              <a:ext uri="{FF2B5EF4-FFF2-40B4-BE49-F238E27FC236}">
                <a16:creationId xmlns:a16="http://schemas.microsoft.com/office/drawing/2014/main" id="{4EE6F2D4-0DBE-48CF-8A62-C7A7E4629985}"/>
              </a:ext>
            </a:extLst>
          </p:cNvPr>
          <p:cNvPicPr>
            <a:picLocks noChangeAspect="1"/>
          </p:cNvPicPr>
          <p:nvPr/>
        </p:nvPicPr>
        <p:blipFill>
          <a:blip r:embed="rId3"/>
          <a:stretch>
            <a:fillRect/>
          </a:stretch>
        </p:blipFill>
        <p:spPr>
          <a:xfrm>
            <a:off x="6879588" y="2775503"/>
            <a:ext cx="5044642" cy="3536397"/>
          </a:xfrm>
          <a:prstGeom prst="rect">
            <a:avLst/>
          </a:prstGeom>
        </p:spPr>
      </p:pic>
    </p:spTree>
    <p:extLst>
      <p:ext uri="{BB962C8B-B14F-4D97-AF65-F5344CB8AC3E}">
        <p14:creationId xmlns:p14="http://schemas.microsoft.com/office/powerpoint/2010/main" val="2070352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F1E8-4E42-4AA2-8C49-661C9EEE2DDE}"/>
              </a:ext>
            </a:extLst>
          </p:cNvPr>
          <p:cNvSpPr>
            <a:spLocks noGrp="1"/>
          </p:cNvSpPr>
          <p:nvPr>
            <p:ph type="title"/>
          </p:nvPr>
        </p:nvSpPr>
        <p:spPr>
          <a:xfrm>
            <a:off x="838200" y="313754"/>
            <a:ext cx="10515600" cy="1325563"/>
          </a:xfrm>
        </p:spPr>
        <p:txBody>
          <a:bodyPr/>
          <a:lstStyle/>
          <a:p>
            <a:r>
              <a:rPr lang="en-US">
                <a:solidFill>
                  <a:schemeClr val="tx2"/>
                </a:solidFill>
                <a:latin typeface="Palatino Linotype" panose="02040502050505030304" pitchFamily="18" charset="0"/>
              </a:rPr>
              <a:t>Stakeholder Analysis</a:t>
            </a:r>
          </a:p>
        </p:txBody>
      </p:sp>
      <p:graphicFrame>
        <p:nvGraphicFramePr>
          <p:cNvPr id="5" name="Content Placeholder 2">
            <a:extLst>
              <a:ext uri="{FF2B5EF4-FFF2-40B4-BE49-F238E27FC236}">
                <a16:creationId xmlns:a16="http://schemas.microsoft.com/office/drawing/2014/main" id="{513EEB96-8D50-4248-AB94-C1D9797E69CB}"/>
              </a:ext>
            </a:extLst>
          </p:cNvPr>
          <p:cNvGraphicFramePr>
            <a:graphicFrameLocks noGrp="1"/>
          </p:cNvGraphicFramePr>
          <p:nvPr>
            <p:ph idx="1"/>
            <p:extLst>
              <p:ext uri="{D42A27DB-BD31-4B8C-83A1-F6EECF244321}">
                <p14:modId xmlns:p14="http://schemas.microsoft.com/office/powerpoint/2010/main" val="10967267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5371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F1E8-4E42-4AA2-8C49-661C9EEE2DDE}"/>
              </a:ext>
            </a:extLst>
          </p:cNvPr>
          <p:cNvSpPr>
            <a:spLocks noGrp="1"/>
          </p:cNvSpPr>
          <p:nvPr>
            <p:ph type="title"/>
          </p:nvPr>
        </p:nvSpPr>
        <p:spPr/>
        <p:txBody>
          <a:bodyPr/>
          <a:lstStyle/>
          <a:p>
            <a:r>
              <a:rPr lang="en-US">
                <a:solidFill>
                  <a:schemeClr val="tx2"/>
                </a:solidFill>
                <a:latin typeface="Palatino Linotype" panose="02040502050505030304" pitchFamily="18" charset="0"/>
              </a:rPr>
              <a:t>Budget</a:t>
            </a:r>
          </a:p>
        </p:txBody>
      </p:sp>
      <p:sp>
        <p:nvSpPr>
          <p:cNvPr id="3" name="Content Placeholder 2">
            <a:extLst>
              <a:ext uri="{FF2B5EF4-FFF2-40B4-BE49-F238E27FC236}">
                <a16:creationId xmlns:a16="http://schemas.microsoft.com/office/drawing/2014/main" id="{4BC1EB17-17D9-46B5-BB18-29163431A1BD}"/>
              </a:ext>
            </a:extLst>
          </p:cNvPr>
          <p:cNvSpPr>
            <a:spLocks noGrp="1"/>
          </p:cNvSpPr>
          <p:nvPr>
            <p:ph idx="1"/>
          </p:nvPr>
        </p:nvSpPr>
        <p:spPr/>
        <p:txBody>
          <a:bodyPr vert="horz" lIns="91440" tIns="45720" rIns="91440" bIns="45720" rtlCol="0" anchor="t">
            <a:normAutofit/>
          </a:bodyPr>
          <a:lstStyle/>
          <a:p>
            <a:pPr marL="0" indent="0">
              <a:buNone/>
            </a:pPr>
            <a:r>
              <a:rPr lang="en-US" sz="3600" dirty="0">
                <a:solidFill>
                  <a:schemeClr val="tx2"/>
                </a:solidFill>
                <a:latin typeface="Palatino Linotype"/>
              </a:rPr>
              <a:t>Major Costs:</a:t>
            </a:r>
          </a:p>
          <a:p>
            <a:r>
              <a:rPr lang="en-US" sz="2400" dirty="0">
                <a:solidFill>
                  <a:schemeClr val="tx2"/>
                </a:solidFill>
                <a:latin typeface="Palatino Linotype"/>
              </a:rPr>
              <a:t>S500 Frame: $59</a:t>
            </a:r>
          </a:p>
          <a:p>
            <a:r>
              <a:rPr lang="en-US" sz="2400" dirty="0">
                <a:solidFill>
                  <a:schemeClr val="tx2"/>
                </a:solidFill>
                <a:latin typeface="Palatino Linotype"/>
              </a:rPr>
              <a:t>Motors: $100</a:t>
            </a:r>
          </a:p>
          <a:p>
            <a:r>
              <a:rPr lang="en-US" sz="2400" dirty="0">
                <a:solidFill>
                  <a:schemeClr val="tx2"/>
                </a:solidFill>
                <a:latin typeface="Palatino Linotype"/>
              </a:rPr>
              <a:t>Raspberry Pi 3B+: $55</a:t>
            </a:r>
          </a:p>
          <a:p>
            <a:r>
              <a:rPr lang="en-US" sz="2400" dirty="0">
                <a:solidFill>
                  <a:schemeClr val="tx2"/>
                </a:solidFill>
                <a:latin typeface="Palatino Linotype"/>
              </a:rPr>
              <a:t>Pixhawk 2.4.8: $75</a:t>
            </a:r>
          </a:p>
          <a:p>
            <a:r>
              <a:rPr lang="en-US" sz="2400" dirty="0">
                <a:solidFill>
                  <a:schemeClr val="tx2"/>
                </a:solidFill>
                <a:latin typeface="Palatino Linotype"/>
              </a:rPr>
              <a:t>RTK: $675</a:t>
            </a:r>
          </a:p>
        </p:txBody>
      </p:sp>
      <p:sp>
        <p:nvSpPr>
          <p:cNvPr id="4" name="TextBox 3">
            <a:extLst>
              <a:ext uri="{FF2B5EF4-FFF2-40B4-BE49-F238E27FC236}">
                <a16:creationId xmlns:a16="http://schemas.microsoft.com/office/drawing/2014/main" id="{D7AEB035-8AEE-41BF-9C7A-04E3434611D7}"/>
              </a:ext>
            </a:extLst>
          </p:cNvPr>
          <p:cNvSpPr txBox="1"/>
          <p:nvPr/>
        </p:nvSpPr>
        <p:spPr>
          <a:xfrm>
            <a:off x="838200" y="5101908"/>
            <a:ext cx="5257800" cy="523220"/>
          </a:xfrm>
          <a:prstGeom prst="rect">
            <a:avLst/>
          </a:prstGeom>
          <a:solidFill>
            <a:schemeClr val="accent4"/>
          </a:solidFill>
          <a:ln>
            <a:solidFill>
              <a:schemeClr val="tx2"/>
            </a:solidFill>
          </a:ln>
        </p:spPr>
        <p:txBody>
          <a:bodyPr wrap="square" rtlCol="0">
            <a:spAutoFit/>
          </a:bodyPr>
          <a:lstStyle/>
          <a:p>
            <a:r>
              <a:rPr lang="en-US" sz="2800">
                <a:solidFill>
                  <a:schemeClr val="tx2"/>
                </a:solidFill>
                <a:latin typeface="Palatino Linotype" panose="02040502050505030304" pitchFamily="18" charset="0"/>
              </a:rPr>
              <a:t>Approximate Drone Cost: $1025</a:t>
            </a:r>
          </a:p>
        </p:txBody>
      </p:sp>
      <p:sp>
        <p:nvSpPr>
          <p:cNvPr id="5" name="TextBox 4">
            <a:extLst>
              <a:ext uri="{FF2B5EF4-FFF2-40B4-BE49-F238E27FC236}">
                <a16:creationId xmlns:a16="http://schemas.microsoft.com/office/drawing/2014/main" id="{55B45AFB-4169-4E9C-AF1B-4C57A6010F5F}"/>
              </a:ext>
            </a:extLst>
          </p:cNvPr>
          <p:cNvSpPr txBox="1"/>
          <p:nvPr/>
        </p:nvSpPr>
        <p:spPr>
          <a:xfrm>
            <a:off x="6456451" y="1690688"/>
            <a:ext cx="4897348" cy="3662541"/>
          </a:xfrm>
          <a:prstGeom prst="rect">
            <a:avLst/>
          </a:prstGeom>
          <a:noFill/>
        </p:spPr>
        <p:txBody>
          <a:bodyPr wrap="square" rtlCol="0">
            <a:spAutoFit/>
          </a:bodyPr>
          <a:lstStyle/>
          <a:p>
            <a:r>
              <a:rPr lang="en-US" sz="3600">
                <a:solidFill>
                  <a:schemeClr val="tx2"/>
                </a:solidFill>
                <a:latin typeface="Palatino Linotype" panose="02040502050505030304" pitchFamily="18" charset="0"/>
              </a:rPr>
              <a:t>Future Costs:</a:t>
            </a:r>
          </a:p>
          <a:p>
            <a:pPr marL="457200" indent="-457200">
              <a:buFont typeface="Arial" panose="020B0604020202020204" pitchFamily="34" charset="0"/>
              <a:buChar char="•"/>
            </a:pPr>
            <a:r>
              <a:rPr lang="en-US" sz="2800">
                <a:solidFill>
                  <a:schemeClr val="tx2"/>
                </a:solidFill>
                <a:latin typeface="Palatino Linotype" panose="02040502050505030304" pitchFamily="18" charset="0"/>
              </a:rPr>
              <a:t>No anticipated additions to drone</a:t>
            </a:r>
          </a:p>
          <a:p>
            <a:pPr marL="457200" indent="-457200">
              <a:buFont typeface="Arial" panose="020B0604020202020204" pitchFamily="34" charset="0"/>
              <a:buChar char="•"/>
            </a:pPr>
            <a:r>
              <a:rPr lang="en-US" sz="2800">
                <a:solidFill>
                  <a:schemeClr val="tx2"/>
                </a:solidFill>
                <a:latin typeface="Palatino Linotype" panose="02040502050505030304" pitchFamily="18" charset="0"/>
              </a:rPr>
              <a:t>Dedicated computing resources will add additional costs (on hand versus new acquisition)</a:t>
            </a:r>
          </a:p>
          <a:p>
            <a:pPr marL="457200" indent="-457200">
              <a:buFont typeface="Arial" panose="020B0604020202020204" pitchFamily="34" charset="0"/>
              <a:buChar char="•"/>
            </a:pPr>
            <a:r>
              <a:rPr lang="en-US" sz="2800">
                <a:solidFill>
                  <a:schemeClr val="tx2"/>
                </a:solidFill>
                <a:latin typeface="Palatino Linotype" panose="02040502050505030304" pitchFamily="18" charset="0"/>
              </a:rPr>
              <a:t>Maintenance costs</a:t>
            </a:r>
          </a:p>
        </p:txBody>
      </p:sp>
    </p:spTree>
    <p:extLst>
      <p:ext uri="{BB962C8B-B14F-4D97-AF65-F5344CB8AC3E}">
        <p14:creationId xmlns:p14="http://schemas.microsoft.com/office/powerpoint/2010/main" val="407012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descr="Diagram, schematic&#10;&#10;Description automatically generated">
            <a:extLst>
              <a:ext uri="{FF2B5EF4-FFF2-40B4-BE49-F238E27FC236}">
                <a16:creationId xmlns:a16="http://schemas.microsoft.com/office/drawing/2014/main" id="{FD2150E9-4D3E-48D1-8E5B-FD53C14493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82177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F1E8-4E42-4AA2-8C49-661C9EEE2DDE}"/>
              </a:ext>
            </a:extLst>
          </p:cNvPr>
          <p:cNvSpPr>
            <a:spLocks noGrp="1"/>
          </p:cNvSpPr>
          <p:nvPr>
            <p:ph type="title"/>
          </p:nvPr>
        </p:nvSpPr>
        <p:spPr/>
        <p:txBody>
          <a:bodyPr/>
          <a:lstStyle/>
          <a:p>
            <a:r>
              <a:rPr lang="en-US">
                <a:solidFill>
                  <a:schemeClr val="tx2"/>
                </a:solidFill>
                <a:latin typeface="Palatino Linotype" panose="02040502050505030304" pitchFamily="18" charset="0"/>
              </a:rPr>
              <a:t>PDR: Physical/Mechanical Requirements</a:t>
            </a:r>
          </a:p>
        </p:txBody>
      </p:sp>
      <p:graphicFrame>
        <p:nvGraphicFramePr>
          <p:cNvPr id="5" name="Table 5">
            <a:extLst>
              <a:ext uri="{FF2B5EF4-FFF2-40B4-BE49-F238E27FC236}">
                <a16:creationId xmlns:a16="http://schemas.microsoft.com/office/drawing/2014/main" id="{5D71770B-C203-4F8D-A448-6270F96F5531}"/>
              </a:ext>
            </a:extLst>
          </p:cNvPr>
          <p:cNvGraphicFramePr>
            <a:graphicFrameLocks noGrp="1"/>
          </p:cNvGraphicFramePr>
          <p:nvPr>
            <p:ph idx="1"/>
            <p:extLst>
              <p:ext uri="{D42A27DB-BD31-4B8C-83A1-F6EECF244321}">
                <p14:modId xmlns:p14="http://schemas.microsoft.com/office/powerpoint/2010/main" val="734388650"/>
              </p:ext>
            </p:extLst>
          </p:nvPr>
        </p:nvGraphicFramePr>
        <p:xfrm>
          <a:off x="838200" y="1825625"/>
          <a:ext cx="10515600" cy="4186578"/>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93509857"/>
                    </a:ext>
                  </a:extLst>
                </a:gridCol>
                <a:gridCol w="5257800">
                  <a:extLst>
                    <a:ext uri="{9D8B030D-6E8A-4147-A177-3AD203B41FA5}">
                      <a16:colId xmlns:a16="http://schemas.microsoft.com/office/drawing/2014/main" val="2839832306"/>
                    </a:ext>
                  </a:extLst>
                </a:gridCol>
              </a:tblGrid>
              <a:tr h="561802">
                <a:tc>
                  <a:txBody>
                    <a:bodyPr/>
                    <a:lstStyle/>
                    <a:p>
                      <a:r>
                        <a:rPr lang="en-US"/>
                        <a:t>Requirement</a:t>
                      </a:r>
                    </a:p>
                  </a:txBody>
                  <a:tcPr/>
                </a:tc>
                <a:tc>
                  <a:txBody>
                    <a:bodyPr/>
                    <a:lstStyle/>
                    <a:p>
                      <a:r>
                        <a:rPr lang="en-US"/>
                        <a:t>Solution</a:t>
                      </a:r>
                    </a:p>
                  </a:txBody>
                  <a:tcPr/>
                </a:tc>
                <a:extLst>
                  <a:ext uri="{0D108BD9-81ED-4DB2-BD59-A6C34878D82A}">
                    <a16:rowId xmlns:a16="http://schemas.microsoft.com/office/drawing/2014/main" val="3066637602"/>
                  </a:ext>
                </a:extLst>
              </a:tr>
              <a:tr h="561802">
                <a:tc>
                  <a:txBody>
                    <a:bodyPr/>
                    <a:lstStyle/>
                    <a:p>
                      <a:r>
                        <a:rPr lang="en-US"/>
                        <a:t>Must not be too heavy (T: Weight &lt; 10 lb)</a:t>
                      </a:r>
                    </a:p>
                  </a:txBody>
                  <a:tcPr/>
                </a:tc>
                <a:tc>
                  <a:txBody>
                    <a:bodyPr/>
                    <a:lstStyle/>
                    <a:p>
                      <a:r>
                        <a:rPr lang="en-US"/>
                        <a:t>Small Platform, Weight = 3.05 lb</a:t>
                      </a:r>
                    </a:p>
                  </a:txBody>
                  <a:tcPr/>
                </a:tc>
                <a:extLst>
                  <a:ext uri="{0D108BD9-81ED-4DB2-BD59-A6C34878D82A}">
                    <a16:rowId xmlns:a16="http://schemas.microsoft.com/office/drawing/2014/main" val="1739941790"/>
                  </a:ext>
                </a:extLst>
              </a:tr>
              <a:tr h="561802">
                <a:tc>
                  <a:txBody>
                    <a:bodyPr/>
                    <a:lstStyle/>
                    <a:p>
                      <a:r>
                        <a:rPr lang="en-US"/>
                        <a:t>Equipped with Camera, LIDAR or RTK</a:t>
                      </a:r>
                    </a:p>
                  </a:txBody>
                  <a:tcPr/>
                </a:tc>
                <a:tc>
                  <a:txBody>
                    <a:bodyPr/>
                    <a:lstStyle/>
                    <a:p>
                      <a:r>
                        <a:rPr lang="en-US"/>
                        <a:t>Equipped with all three</a:t>
                      </a:r>
                    </a:p>
                  </a:txBody>
                  <a:tcPr/>
                </a:tc>
                <a:extLst>
                  <a:ext uri="{0D108BD9-81ED-4DB2-BD59-A6C34878D82A}">
                    <a16:rowId xmlns:a16="http://schemas.microsoft.com/office/drawing/2014/main" val="8733305"/>
                  </a:ext>
                </a:extLst>
              </a:tr>
              <a:tr h="561802">
                <a:tc>
                  <a:txBody>
                    <a:bodyPr/>
                    <a:lstStyle/>
                    <a:p>
                      <a:r>
                        <a:rPr lang="en-US"/>
                        <a:t>Capable of transporting small objects</a:t>
                      </a:r>
                    </a:p>
                  </a:txBody>
                  <a:tcPr/>
                </a:tc>
                <a:tc>
                  <a:txBody>
                    <a:bodyPr/>
                    <a:lstStyle/>
                    <a:p>
                      <a:r>
                        <a:rPr lang="en-US"/>
                        <a:t>Servo Actuated close/release mechanism</a:t>
                      </a:r>
                    </a:p>
                  </a:txBody>
                  <a:tcPr/>
                </a:tc>
                <a:extLst>
                  <a:ext uri="{0D108BD9-81ED-4DB2-BD59-A6C34878D82A}">
                    <a16:rowId xmlns:a16="http://schemas.microsoft.com/office/drawing/2014/main" val="3429233086"/>
                  </a:ext>
                </a:extLst>
              </a:tr>
              <a:tr h="969685">
                <a:tc>
                  <a:txBody>
                    <a:bodyPr/>
                    <a:lstStyle/>
                    <a:p>
                      <a:r>
                        <a:rPr lang="en-US"/>
                        <a:t>Remain Positively Buoyant in Water Landing (T: &gt; 120 seconds)</a:t>
                      </a:r>
                    </a:p>
                  </a:txBody>
                  <a:tcPr/>
                </a:tc>
                <a:tc>
                  <a:txBody>
                    <a:bodyPr/>
                    <a:lstStyle/>
                    <a:p>
                      <a:r>
                        <a:rPr lang="en-US"/>
                        <a:t>Foam outriggers underneath propellers (6 lb of buoyancy)</a:t>
                      </a:r>
                    </a:p>
                  </a:txBody>
                  <a:tcPr/>
                </a:tc>
                <a:extLst>
                  <a:ext uri="{0D108BD9-81ED-4DB2-BD59-A6C34878D82A}">
                    <a16:rowId xmlns:a16="http://schemas.microsoft.com/office/drawing/2014/main" val="3285956810"/>
                  </a:ext>
                </a:extLst>
              </a:tr>
              <a:tr h="969685">
                <a:tc>
                  <a:txBody>
                    <a:bodyPr/>
                    <a:lstStyle/>
                    <a:p>
                      <a:r>
                        <a:rPr lang="en-US"/>
                        <a:t>Electronically Powered (T: &lt; 60 Volts DC)</a:t>
                      </a:r>
                    </a:p>
                  </a:txBody>
                  <a:tcPr/>
                </a:tc>
                <a:tc>
                  <a:txBody>
                    <a:bodyPr/>
                    <a:lstStyle/>
                    <a:p>
                      <a:r>
                        <a:rPr lang="en-US"/>
                        <a:t>11.1 V LiPo Battery</a:t>
                      </a:r>
                    </a:p>
                  </a:txBody>
                  <a:tcPr/>
                </a:tc>
                <a:extLst>
                  <a:ext uri="{0D108BD9-81ED-4DB2-BD59-A6C34878D82A}">
                    <a16:rowId xmlns:a16="http://schemas.microsoft.com/office/drawing/2014/main" val="1688665467"/>
                  </a:ext>
                </a:extLst>
              </a:tr>
            </a:tbl>
          </a:graphicData>
        </a:graphic>
      </p:graphicFrame>
    </p:spTree>
    <p:extLst>
      <p:ext uri="{BB962C8B-B14F-4D97-AF65-F5344CB8AC3E}">
        <p14:creationId xmlns:p14="http://schemas.microsoft.com/office/powerpoint/2010/main" val="1001279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F1E8-4E42-4AA2-8C49-661C9EEE2DDE}"/>
              </a:ext>
            </a:extLst>
          </p:cNvPr>
          <p:cNvSpPr>
            <a:spLocks noGrp="1"/>
          </p:cNvSpPr>
          <p:nvPr>
            <p:ph type="title"/>
          </p:nvPr>
        </p:nvSpPr>
        <p:spPr/>
        <p:txBody>
          <a:bodyPr/>
          <a:lstStyle/>
          <a:p>
            <a:r>
              <a:rPr lang="en-US">
                <a:solidFill>
                  <a:schemeClr val="tx2"/>
                </a:solidFill>
                <a:latin typeface="Palatino Linotype" panose="02040502050505030304" pitchFamily="18" charset="0"/>
              </a:rPr>
              <a:t>PDR: PX4 with Pixhawk Flight Controller</a:t>
            </a:r>
          </a:p>
        </p:txBody>
      </p:sp>
      <p:sp>
        <p:nvSpPr>
          <p:cNvPr id="3" name="Content Placeholder 2">
            <a:extLst>
              <a:ext uri="{FF2B5EF4-FFF2-40B4-BE49-F238E27FC236}">
                <a16:creationId xmlns:a16="http://schemas.microsoft.com/office/drawing/2014/main" id="{4BC1EB17-17D9-46B5-BB18-29163431A1BD}"/>
              </a:ext>
            </a:extLst>
          </p:cNvPr>
          <p:cNvSpPr>
            <a:spLocks noGrp="1"/>
          </p:cNvSpPr>
          <p:nvPr>
            <p:ph idx="1"/>
          </p:nvPr>
        </p:nvSpPr>
        <p:spPr/>
        <p:txBody>
          <a:bodyPr vert="horz" lIns="91440" tIns="45720" rIns="91440" bIns="45720" rtlCol="0" anchor="t">
            <a:normAutofit/>
          </a:bodyPr>
          <a:lstStyle/>
          <a:p>
            <a:pPr>
              <a:spcAft>
                <a:spcPts val="600"/>
              </a:spcAft>
            </a:pPr>
            <a:r>
              <a:rPr lang="en-US">
                <a:solidFill>
                  <a:schemeClr val="tx2"/>
                </a:solidFill>
                <a:latin typeface="Palatino Linotype"/>
              </a:rPr>
              <a:t>Free, Open-Source Software</a:t>
            </a:r>
          </a:p>
          <a:p>
            <a:pPr>
              <a:spcAft>
                <a:spcPts val="600"/>
              </a:spcAft>
            </a:pPr>
            <a:r>
              <a:rPr lang="en-US">
                <a:solidFill>
                  <a:schemeClr val="tx2"/>
                </a:solidFill>
                <a:latin typeface="Palatino Linotype"/>
              </a:rPr>
              <a:t>Configurable Failsafe Procedures</a:t>
            </a:r>
          </a:p>
          <a:p>
            <a:pPr lvl="1">
              <a:spcAft>
                <a:spcPts val="600"/>
              </a:spcAft>
            </a:pPr>
            <a:r>
              <a:rPr lang="en-US">
                <a:solidFill>
                  <a:schemeClr val="tx2"/>
                </a:solidFill>
                <a:latin typeface="Palatino Linotype"/>
              </a:rPr>
              <a:t>Meet </a:t>
            </a:r>
            <a:r>
              <a:rPr lang="en-US" err="1">
                <a:solidFill>
                  <a:schemeClr val="tx2"/>
                </a:solidFill>
                <a:latin typeface="Palatino Linotype"/>
              </a:rPr>
              <a:t>Roboboat</a:t>
            </a:r>
            <a:r>
              <a:rPr lang="en-US">
                <a:solidFill>
                  <a:schemeClr val="tx2"/>
                </a:solidFill>
                <a:latin typeface="Palatino Linotype"/>
              </a:rPr>
              <a:t> Safety Guidelines</a:t>
            </a:r>
          </a:p>
          <a:p>
            <a:pPr>
              <a:spcAft>
                <a:spcPts val="600"/>
              </a:spcAft>
            </a:pPr>
            <a:r>
              <a:rPr lang="en-US">
                <a:solidFill>
                  <a:schemeClr val="tx2"/>
                </a:solidFill>
                <a:latin typeface="Palatino Linotype"/>
              </a:rPr>
              <a:t>Satellite Navigation Flight Modes</a:t>
            </a:r>
          </a:p>
          <a:p>
            <a:pPr lvl="1">
              <a:spcAft>
                <a:spcPts val="600"/>
              </a:spcAft>
            </a:pPr>
            <a:r>
              <a:rPr lang="en-US">
                <a:solidFill>
                  <a:schemeClr val="tx2"/>
                </a:solidFill>
                <a:latin typeface="Palatino Linotype"/>
              </a:rPr>
              <a:t>Autonomous Flight Path Planning</a:t>
            </a:r>
          </a:p>
          <a:p>
            <a:pPr>
              <a:spcAft>
                <a:spcPts val="600"/>
              </a:spcAft>
            </a:pPr>
            <a:r>
              <a:rPr lang="en-US">
                <a:solidFill>
                  <a:schemeClr val="tx2"/>
                </a:solidFill>
                <a:latin typeface="Palatino Linotype"/>
              </a:rPr>
              <a:t>Offboard Flight Mode</a:t>
            </a:r>
          </a:p>
          <a:p>
            <a:pPr lvl="1">
              <a:spcAft>
                <a:spcPts val="600"/>
              </a:spcAft>
            </a:pPr>
            <a:r>
              <a:rPr lang="en-US">
                <a:solidFill>
                  <a:schemeClr val="tx2"/>
                </a:solidFill>
                <a:latin typeface="Palatino Linotype"/>
              </a:rPr>
              <a:t>Designed for Computer Vision Controlled Flight</a:t>
            </a:r>
          </a:p>
          <a:p>
            <a:pPr>
              <a:spcAft>
                <a:spcPts val="600"/>
              </a:spcAft>
            </a:pPr>
            <a:r>
              <a:rPr lang="en-US">
                <a:solidFill>
                  <a:schemeClr val="tx2"/>
                </a:solidFill>
                <a:latin typeface="Palatino Linotype"/>
              </a:rPr>
              <a:t>Extensive Data Logging</a:t>
            </a:r>
          </a:p>
        </p:txBody>
      </p:sp>
      <p:pic>
        <p:nvPicPr>
          <p:cNvPr id="8" name="Picture 7" descr="A picture containing remote, electronics, control&#10;&#10;Description automatically generated">
            <a:extLst>
              <a:ext uri="{FF2B5EF4-FFF2-40B4-BE49-F238E27FC236}">
                <a16:creationId xmlns:a16="http://schemas.microsoft.com/office/drawing/2014/main" id="{8520AC30-9286-46C9-B772-42C32158C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446" y="3546482"/>
            <a:ext cx="4742173" cy="3709806"/>
          </a:xfrm>
          <a:prstGeom prst="rect">
            <a:avLst/>
          </a:prstGeom>
        </p:spPr>
      </p:pic>
      <p:pic>
        <p:nvPicPr>
          <p:cNvPr id="12" name="Picture 11">
            <a:extLst>
              <a:ext uri="{FF2B5EF4-FFF2-40B4-BE49-F238E27FC236}">
                <a16:creationId xmlns:a16="http://schemas.microsoft.com/office/drawing/2014/main" id="{75991131-2CEC-44B2-9353-105C5F4ED485}"/>
              </a:ext>
            </a:extLst>
          </p:cNvPr>
          <p:cNvPicPr>
            <a:picLocks noChangeAspect="1"/>
          </p:cNvPicPr>
          <p:nvPr/>
        </p:nvPicPr>
        <p:blipFill>
          <a:blip r:embed="rId3"/>
          <a:stretch>
            <a:fillRect/>
          </a:stretch>
        </p:blipFill>
        <p:spPr>
          <a:xfrm>
            <a:off x="6864280" y="1540657"/>
            <a:ext cx="4918716" cy="22527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8D38AA56-B9F6-4630-8FA6-6BD6BFAD95F6}"/>
              </a:ext>
            </a:extLst>
          </p:cNvPr>
          <p:cNvSpPr txBox="1"/>
          <p:nvPr/>
        </p:nvSpPr>
        <p:spPr>
          <a:xfrm>
            <a:off x="10193533" y="3269617"/>
            <a:ext cx="1160267" cy="369332"/>
          </a:xfrm>
          <a:prstGeom prst="rect">
            <a:avLst/>
          </a:prstGeom>
          <a:noFill/>
        </p:spPr>
        <p:txBody>
          <a:bodyPr wrap="square" rtlCol="0">
            <a:spAutoFit/>
          </a:bodyPr>
          <a:lstStyle/>
          <a:p>
            <a:r>
              <a:rPr lang="en-US">
                <a:latin typeface="Palatino Linotype" panose="02040502050505030304" pitchFamily="18" charset="0"/>
              </a:rPr>
              <a:t>Landing</a:t>
            </a:r>
          </a:p>
        </p:txBody>
      </p:sp>
      <p:sp>
        <p:nvSpPr>
          <p:cNvPr id="14" name="TextBox 13">
            <a:extLst>
              <a:ext uri="{FF2B5EF4-FFF2-40B4-BE49-F238E27FC236}">
                <a16:creationId xmlns:a16="http://schemas.microsoft.com/office/drawing/2014/main" id="{0257C8BD-154A-4277-87D4-5D69AF01D0AC}"/>
              </a:ext>
            </a:extLst>
          </p:cNvPr>
          <p:cNvSpPr txBox="1"/>
          <p:nvPr/>
        </p:nvSpPr>
        <p:spPr>
          <a:xfrm>
            <a:off x="7233475" y="3269617"/>
            <a:ext cx="2017580" cy="369332"/>
          </a:xfrm>
          <a:prstGeom prst="rect">
            <a:avLst/>
          </a:prstGeom>
          <a:noFill/>
        </p:spPr>
        <p:txBody>
          <a:bodyPr wrap="square" rtlCol="0">
            <a:spAutoFit/>
          </a:bodyPr>
          <a:lstStyle/>
          <a:p>
            <a:r>
              <a:rPr lang="en-US">
                <a:latin typeface="Palatino Linotype" panose="02040502050505030304" pitchFamily="18" charset="0"/>
              </a:rPr>
              <a:t>Manual Control</a:t>
            </a:r>
          </a:p>
        </p:txBody>
      </p:sp>
    </p:spTree>
    <p:extLst>
      <p:ext uri="{BB962C8B-B14F-4D97-AF65-F5344CB8AC3E}">
        <p14:creationId xmlns:p14="http://schemas.microsoft.com/office/powerpoint/2010/main" val="3310234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F1E8-4E42-4AA2-8C49-661C9EEE2DDE}"/>
              </a:ext>
            </a:extLst>
          </p:cNvPr>
          <p:cNvSpPr>
            <a:spLocks noGrp="1"/>
          </p:cNvSpPr>
          <p:nvPr>
            <p:ph type="title"/>
          </p:nvPr>
        </p:nvSpPr>
        <p:spPr>
          <a:xfrm>
            <a:off x="419100" y="338092"/>
            <a:ext cx="10515600" cy="1325563"/>
          </a:xfrm>
        </p:spPr>
        <p:txBody>
          <a:bodyPr/>
          <a:lstStyle/>
          <a:p>
            <a:r>
              <a:rPr lang="en-US">
                <a:solidFill>
                  <a:schemeClr val="tx2"/>
                </a:solidFill>
                <a:latin typeface="Palatino Linotype" panose="02040502050505030304" pitchFamily="18" charset="0"/>
              </a:rPr>
              <a:t>PDR: Software in the Loop Simulation</a:t>
            </a:r>
          </a:p>
        </p:txBody>
      </p:sp>
      <p:sp>
        <p:nvSpPr>
          <p:cNvPr id="3" name="Content Placeholder 2">
            <a:extLst>
              <a:ext uri="{FF2B5EF4-FFF2-40B4-BE49-F238E27FC236}">
                <a16:creationId xmlns:a16="http://schemas.microsoft.com/office/drawing/2014/main" id="{4BC1EB17-17D9-46B5-BB18-29163431A1BD}"/>
              </a:ext>
            </a:extLst>
          </p:cNvPr>
          <p:cNvSpPr>
            <a:spLocks noGrp="1"/>
          </p:cNvSpPr>
          <p:nvPr>
            <p:ph idx="1"/>
          </p:nvPr>
        </p:nvSpPr>
        <p:spPr>
          <a:xfrm>
            <a:off x="419100" y="1753768"/>
            <a:ext cx="10515600" cy="4351338"/>
          </a:xfrm>
        </p:spPr>
        <p:txBody>
          <a:bodyPr vert="horz" lIns="91440" tIns="45720" rIns="91440" bIns="45720" rtlCol="0" anchor="t">
            <a:normAutofit/>
          </a:bodyPr>
          <a:lstStyle/>
          <a:p>
            <a:pPr>
              <a:spcAft>
                <a:spcPts val="600"/>
              </a:spcAft>
            </a:pPr>
            <a:r>
              <a:rPr lang="en-US">
                <a:solidFill>
                  <a:schemeClr val="tx2"/>
                </a:solidFill>
                <a:latin typeface="Palatino Linotype"/>
              </a:rPr>
              <a:t>Gazebo Simulation Environment</a:t>
            </a:r>
          </a:p>
          <a:p>
            <a:pPr lvl="1">
              <a:spcAft>
                <a:spcPts val="600"/>
              </a:spcAft>
            </a:pPr>
            <a:r>
              <a:rPr lang="en-US">
                <a:solidFill>
                  <a:schemeClr val="tx2"/>
                </a:solidFill>
                <a:latin typeface="Palatino Linotype"/>
              </a:rPr>
              <a:t>An Open-Source, High-Performance Physics Engine</a:t>
            </a:r>
          </a:p>
          <a:p>
            <a:pPr>
              <a:spcAft>
                <a:spcPts val="600"/>
              </a:spcAft>
            </a:pPr>
            <a:r>
              <a:rPr lang="en-US">
                <a:solidFill>
                  <a:schemeClr val="tx2"/>
                </a:solidFill>
                <a:latin typeface="Palatino Linotype"/>
              </a:rPr>
              <a:t>PX4 – Gazebo SITL Simulation</a:t>
            </a:r>
          </a:p>
          <a:p>
            <a:pPr lvl="1">
              <a:spcAft>
                <a:spcPts val="600"/>
              </a:spcAft>
            </a:pPr>
            <a:r>
              <a:rPr lang="en-US">
                <a:solidFill>
                  <a:schemeClr val="tx2"/>
                </a:solidFill>
                <a:latin typeface="Palatino Linotype"/>
              </a:rPr>
              <a:t>Rapid, Risk-Free Testing with Data Logging</a:t>
            </a:r>
          </a:p>
          <a:p>
            <a:pPr>
              <a:spcAft>
                <a:spcPts val="600"/>
              </a:spcAft>
            </a:pPr>
            <a:endParaRPr lang="en-US">
              <a:solidFill>
                <a:schemeClr val="tx2"/>
              </a:solidFill>
              <a:latin typeface="Palatino Linotype"/>
            </a:endParaRPr>
          </a:p>
        </p:txBody>
      </p:sp>
      <p:pic>
        <p:nvPicPr>
          <p:cNvPr id="4" name="Picture 3">
            <a:extLst>
              <a:ext uri="{FF2B5EF4-FFF2-40B4-BE49-F238E27FC236}">
                <a16:creationId xmlns:a16="http://schemas.microsoft.com/office/drawing/2014/main" id="{FE9030AA-FC0E-4D3B-9308-95CFF9CB70E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5000"/>
                    </a14:imgEffect>
                  </a14:imgLayer>
                </a14:imgProps>
              </a:ext>
            </a:extLst>
          </a:blip>
          <a:stretch>
            <a:fillRect/>
          </a:stretch>
        </p:blipFill>
        <p:spPr>
          <a:xfrm>
            <a:off x="1869039" y="3847735"/>
            <a:ext cx="3826911" cy="2857865"/>
          </a:xfrm>
          <a:prstGeom prst="rect">
            <a:avLst/>
          </a:prstGeom>
        </p:spPr>
      </p:pic>
      <p:pic>
        <p:nvPicPr>
          <p:cNvPr id="8" name="Picture 7" descr="Diagram&#10;&#10;Description automatically generated">
            <a:extLst>
              <a:ext uri="{FF2B5EF4-FFF2-40B4-BE49-F238E27FC236}">
                <a16:creationId xmlns:a16="http://schemas.microsoft.com/office/drawing/2014/main" id="{1FBCA517-D640-4EC3-A348-2AA890D54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6496" y="3429000"/>
            <a:ext cx="4577955" cy="3146845"/>
          </a:xfrm>
          <a:prstGeom prst="rect">
            <a:avLst/>
          </a:prstGeom>
        </p:spPr>
      </p:pic>
    </p:spTree>
    <p:extLst>
      <p:ext uri="{BB962C8B-B14F-4D97-AF65-F5344CB8AC3E}">
        <p14:creationId xmlns:p14="http://schemas.microsoft.com/office/powerpoint/2010/main" val="126752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F1E8-4E42-4AA2-8C49-661C9EEE2DDE}"/>
              </a:ext>
            </a:extLst>
          </p:cNvPr>
          <p:cNvSpPr>
            <a:spLocks noGrp="1"/>
          </p:cNvSpPr>
          <p:nvPr>
            <p:ph type="title"/>
          </p:nvPr>
        </p:nvSpPr>
        <p:spPr/>
        <p:txBody>
          <a:bodyPr/>
          <a:lstStyle/>
          <a:p>
            <a:r>
              <a:rPr lang="en-US">
                <a:solidFill>
                  <a:schemeClr val="tx2"/>
                </a:solidFill>
                <a:latin typeface="Palatino Linotype"/>
              </a:rPr>
              <a:t>PDR: Satellite Navigation with RTK</a:t>
            </a:r>
          </a:p>
        </p:txBody>
      </p:sp>
      <p:sp>
        <p:nvSpPr>
          <p:cNvPr id="3" name="Content Placeholder 2">
            <a:extLst>
              <a:ext uri="{FF2B5EF4-FFF2-40B4-BE49-F238E27FC236}">
                <a16:creationId xmlns:a16="http://schemas.microsoft.com/office/drawing/2014/main" id="{4BC1EB17-17D9-46B5-BB18-29163431A1BD}"/>
              </a:ext>
            </a:extLst>
          </p:cNvPr>
          <p:cNvSpPr>
            <a:spLocks noGrp="1"/>
          </p:cNvSpPr>
          <p:nvPr>
            <p:ph idx="1"/>
          </p:nvPr>
        </p:nvSpPr>
        <p:spPr>
          <a:xfrm>
            <a:off x="838200" y="1825625"/>
            <a:ext cx="7331242" cy="4351338"/>
          </a:xfrm>
        </p:spPr>
        <p:txBody>
          <a:bodyPr vert="horz" lIns="91440" tIns="45720" rIns="91440" bIns="45720" rtlCol="0" anchor="t">
            <a:normAutofit/>
          </a:bodyPr>
          <a:lstStyle/>
          <a:p>
            <a:r>
              <a:rPr lang="en-US">
                <a:solidFill>
                  <a:schemeClr val="tx2"/>
                </a:solidFill>
                <a:latin typeface="Palatino Linotype"/>
              </a:rPr>
              <a:t>Improved accuracy assists ASV</a:t>
            </a:r>
          </a:p>
          <a:p>
            <a:r>
              <a:rPr lang="en-US">
                <a:solidFill>
                  <a:schemeClr val="tx2"/>
                </a:solidFill>
                <a:latin typeface="Palatino Linotype"/>
              </a:rPr>
              <a:t>NAVIO2 GPS Receiver:</a:t>
            </a:r>
          </a:p>
          <a:p>
            <a:pPr lvl="1"/>
            <a:r>
              <a:rPr lang="en-US">
                <a:solidFill>
                  <a:schemeClr val="tx2"/>
                </a:solidFill>
                <a:latin typeface="Palatino Linotype"/>
              </a:rPr>
              <a:t>Existing Alterative: 2.5m accuracy</a:t>
            </a:r>
          </a:p>
          <a:p>
            <a:r>
              <a:rPr lang="en-US" err="1">
                <a:solidFill>
                  <a:schemeClr val="tx2"/>
                </a:solidFill>
                <a:latin typeface="Palatino Linotype"/>
              </a:rPr>
              <a:t>Sparkfun</a:t>
            </a:r>
            <a:r>
              <a:rPr lang="en-US">
                <a:solidFill>
                  <a:schemeClr val="tx2"/>
                </a:solidFill>
                <a:latin typeface="Palatino Linotype"/>
              </a:rPr>
              <a:t> Real Time Kinematic:</a:t>
            </a:r>
          </a:p>
          <a:p>
            <a:pPr lvl="1"/>
            <a:r>
              <a:rPr lang="en-US">
                <a:solidFill>
                  <a:schemeClr val="tx2"/>
                </a:solidFill>
                <a:latin typeface="Palatino Linotype"/>
              </a:rPr>
              <a:t>Base Station: 14mm accuracy RTK corrections</a:t>
            </a:r>
          </a:p>
          <a:p>
            <a:pPr lvl="1"/>
            <a:r>
              <a:rPr lang="en-US">
                <a:solidFill>
                  <a:schemeClr val="tx2"/>
                </a:solidFill>
                <a:latin typeface="Palatino Linotype"/>
              </a:rPr>
              <a:t>Quadcopter GNSS receiver:</a:t>
            </a:r>
          </a:p>
          <a:p>
            <a:pPr lvl="2"/>
            <a:r>
              <a:rPr lang="en-US">
                <a:solidFill>
                  <a:schemeClr val="tx2"/>
                </a:solidFill>
                <a:latin typeface="Palatino Linotype"/>
              </a:rPr>
              <a:t>Standard 1.5m accuracy</a:t>
            </a:r>
          </a:p>
          <a:p>
            <a:pPr lvl="2"/>
            <a:r>
              <a:rPr lang="en-US">
                <a:solidFill>
                  <a:schemeClr val="tx2"/>
                </a:solidFill>
                <a:latin typeface="Palatino Linotype"/>
              </a:rPr>
              <a:t>RTK 10mm accuracy</a:t>
            </a:r>
          </a:p>
          <a:p>
            <a:pPr marL="0" lvl="1" indent="0">
              <a:buNone/>
            </a:pPr>
            <a:endParaRPr lang="en-US">
              <a:solidFill>
                <a:schemeClr val="tx2"/>
              </a:solidFill>
              <a:latin typeface="Palatino Linotype"/>
            </a:endParaRPr>
          </a:p>
          <a:p>
            <a:endParaRPr lang="en-US">
              <a:solidFill>
                <a:schemeClr val="tx2"/>
              </a:solidFill>
              <a:latin typeface="Palatino Linotype"/>
            </a:endParaRPr>
          </a:p>
        </p:txBody>
      </p:sp>
      <p:pic>
        <p:nvPicPr>
          <p:cNvPr id="6" name="Picture 5" descr="Diagram&#10;&#10;Description automatically generated">
            <a:extLst>
              <a:ext uri="{FF2B5EF4-FFF2-40B4-BE49-F238E27FC236}">
                <a16:creationId xmlns:a16="http://schemas.microsoft.com/office/drawing/2014/main" id="{5BDA6BFF-18A5-4BE6-904A-784CA3900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9442" y="1825625"/>
            <a:ext cx="3850619" cy="3248819"/>
          </a:xfrm>
          <a:prstGeom prst="rect">
            <a:avLst/>
          </a:prstGeom>
        </p:spPr>
      </p:pic>
    </p:spTree>
    <p:extLst>
      <p:ext uri="{BB962C8B-B14F-4D97-AF65-F5344CB8AC3E}">
        <p14:creationId xmlns:p14="http://schemas.microsoft.com/office/powerpoint/2010/main" val="7771974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m51bGwsIlZlcnNpb24iOnsiJGlkIjoiMiIsIlZlcnNpb24iOiIzLjMuMiIsIk9yaWdpbmFsQXNzZW1ibHlWZXJzaW9uIjoiMy4yMC4wNC4wMCIsIkVkaXRpb24iOiJQcm8iLCJJc1BsdXNFZGl0aW9uIjp0cnVlLCJJc1Byb0VkaXRpb24iOnRydWV9LCJFZmZlY3QiOjAsIlN0eWxlIjp7IiRpZCI6IjMiLCJUaW1lYmFuZFN0eWxlIjp7IiRpZCI6IjQiLCJTY2FsZU1hcmtpbmciOjAsIlNoYXBlIjowLCJTaGFwZVN0eWxlIjp7IiRpZCI6IjUiLCJNYXJnaW4iOnsiJGlkIjoiNiIsIlRvcCI6MCwiTGVmdCI6MTIsIlJpZ2h0IjoxMiwiQm90dG9tIjowfSwiUGFkZGluZyI6eyIkaWQiOiI3IiwiVG9wIjo3LCJMZWZ0IjowLCJSaWdodCI6MCwiQm90dG9tIjo3fSwiQmFja2dyb3VuZCI6eyIkaWQiOiI4IiwiQ29sb3IiOnsiJGlkIjoiOSIsIkEiOjI1NSwiUiI6NjQsIkciOjY0LCJCIjo2NH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xNyIsIlRvcCI6MCwiTGVmdCI6MCwiUmlnaHQiOjI1LCJCb3R0b20iOjB9LCJQYWRkaW5nIjp7IiRpZCI6IjE4IiwiVG9wIjowLCJMZWZ0IjowLCJSaWdodCI6MCwiQm90dG9tIjowfSwiQmFja2dyb3VuZCI6eyIkaWQiOiIxOSIsIkNvbG9yIjp7IiRpZCI6IjIwIiwiQSI6ODksIlIiOjAsIkciOjAsIkIiOjB9fSwiSXNWaXNpYmxlIjpmYWxzZSwiV2lkdGgiOjAuMCwiSGVpZ2h0IjowLjAsIkJvcmRlclN0eWxlIjpudWxsLCJQYXJlbnRTdHlsZSI6bnVsbH0sIkxlZnRFbmRDYXBzU3R5bGUiOnsiJGlkIjoiMjEiLCJGb250U2V0dGluZ3MiOnsiJGlkIjoiMjIiLCJGb250U2l6ZSI6MzI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NS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Q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dHJ1ZSwiRWxhcHNlZFRpbWVGb3JtYXQiOjIsIlRvZGF5TWFya2VyUG9zaXRpb24iOjAsIlF1aWNrUG9zaXRpb24iOjMsIkFic29sdXRlUG9zaXRpb24iOjEwOC4wLCJNYXJnaW4iOnsiJGlkIjoiNDkiLCJUb3AiOjAsIkxlZnQiOjEwLCJSaWdodCI6MTAsIkJvdHRvbSI6MH0sIlBhZGRpbmciOnsiJGlkIjoiNTAiLCJUb3AiOjAsIkxlZnQiOjAsIlJpZ2h0IjowLCJCb3R0b20iOjB9LCJCYWNrZ3JvdW5kIjp7IiRpZCI6IjUxIiwiQ29sb3IiOnsiJGlkIjoiNTIiLCJBIjoyNTUsIlIiOjQ3LCJHIjo1NCwiQiI6MTUzfX0sIklzVmlzaWJsZSI6dHJ1ZSwiV2lkdGgiOjAuMCwiSGVpZ2h0IjowLjAsIkJvcmRlclN0eWxlIjpudWxsLCJQYXJlbnRTdHlsZSI6bnVsbH0sIkRlZmF1bHRNaWxlc3RvbmVTdHlsZSI6eyIkaWQiOiI1MyIsIlNoYXBlIjowLCJDb25uZWN0b3JNYXJnaW4iOnsiJGlkIjoiNTQiLCJUb3AiOjAsIkxlZnQiOjIsIlJpZ2h0IjoyLCJCb3R0b20iOjB9LCJDb25uZWN0b3JTdHlsZSI6eyIkaWQiOiI1NSIsIkxpbmVDb2xvciI6eyIkaWQiOiI1NiIsIiR0eXBlIjoiTkxSRS5Db21tb24uRG9tLlNvbGlkQ29sb3JCcnVzaCwgTkxSRS5Db21tb24iLCJDb2xvciI6eyIkaWQiOiI1NyIsIkEiOjEyNywiUiI6NzksIkciOjEyOSwiQiI6MTg5fX0sIkxpbmVXZWlnaHQiOjEuMCwiTGluZVR5cGUiOjAsIlBhcmVudFN0eWxlIjpudWxsfSwiSXNCZWxvd1RpbWViYW5kIjpmYWxzZSwiUG9zaXRpb25PblRhc2siOjAsIkhpZGVEYXRlIjpmYWxzZSwiU2hhcGVTaXplIjoxLCJTcGFjaW5nIjox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nsiJGlkIjoiNjIiLCJDb2xvciI6eyIkaWQiOiI2MyIsIkEiOjI1NSwiUiI6MCwiRyI6MTE0LCJCIjoxODh9fSwiSXNWaXNpYmxlIjp0cnVlLCJXaWR0aCI6MTguMCwiSGVpZ2h0IjoyMC4wLCJCb3JkZXJTdHlsZSI6eyIkaWQiOiI2NCIsIkxpbmVDb2xvciI6eyIkaWQiOiI2NSIsIiR0eXBlIjoiTkxSRS5Db21tb24uRG9tLlNvbGlkQ29sb3JCcnVzaCwgTkxSRS5Db21tb24iLCJDb2xvciI6eyIkaWQiOiI2NiIsIkEiOjI1NSwiUiI6MjU1LCJHIjowLCJCIjowfX0sIkxpbmVXZWlnaHQiOjAuMCwiTGluZVR5cGUiOjAsIlBhcmVudFN0eWxlIjpudWxsfSwiUGFyZW50U3R5bGUiOm51bGx9LCJUaXRsZVN0eWxlIjp7IiRpZCI6IjY3IiwiRm9udFNldHRpbmdzIjp7IiRpZCI6IjY4IiwiRm9udFNpemUiOjExLCJGb250TmFtZSI6IkNhbGlicmkiLCJJc0JvbGQiOnRydW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EsIlZlcnRpY2FsQWxpZ25tZW50IjowLCJTbWFydEZvcmVncm91bmQiOm51bGwsIkJhY2tncm91bmRGaWxsVHlwZSI6M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c4IiwiVG9wIjowLCJMZWZ0IjowLCJSaWdodCI6MCwiQm90dG9tIjowfSwiUGFkZGluZyI6eyIkaWQiOiI3OSIsIlRvcCI6MCwiTGVmdCI6MCwiUmlnaHQiOjAsIkJvdHRvbSI6MH0sIkJhY2tncm91bmQiOnsiJGlkIjoiODAiLCJDb2xvciI6eyIkcmVmIjoiMjAifX0sIklzVmlzaWJsZSI6ZmFsc2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gyIiwiRm9ybWF0IjowLCJJc1Zpc2libGUiOmZhbHNlLCJMYXN0S25vd25WaXNpYmlsaXR5U3RhdGUiOmZhbHNlfSwiSXNWaXNpYmxlIjp0cnVlLCJQYXJlbnRTdHlsZSI6bnVsbH0sIkRlZmF1bHRUYXNrU3R5bGUiOnsiJGlkIjoiODMiLCJTaGFwZSI6NywiU2hhcGVUaGlja25lc3MiOjAsIkR1cmF0aW9uRm9ybWF0Ijo1LCJJbmNsdWRlTm9uV29ya2luZ0RheXNJbkR1cmF0aW9uIjpmYWxzZSwiUGVyY2VudGFnZUNvbXBsZXRlU3R5bGUiOnsiJGlkIjoiODQiLCJGb250U2V0dGluZ3MiOnsiJGlkIjoiODUiLCJGb250U2l6ZSI6MTAsIkZvbnROYW1lIjoiQ2FsaWJyaSIsIklzQm9sZCI6ZmFsc2UsIklzSXRhbGljIjpmYWxzZSwiSXNVbmRlcmxpbmVkIjpmYWxzZSwiUGFyZW50U3R5bGUiOm51bGx9LCJBdXRvU2l6ZSI6MCwiRm9yZWdyb3VuZCI6eyIkaWQiOiI4NiIsIkNvbG9yIjp7IiRpZCI6Ijg3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DgiLCJUb3AiOjAsIkxlZnQiOjAsIlJpZ2h0IjowLCJCb3R0b20iOjB9LCJQYWRkaW5nIjp7IiRpZCI6Ijg5IiwiVG9wIjowLCJMZWZ0IjowLCJSaWdodCI6MCwiQm90dG9tIjowfSwiQmFja2dyb3VuZCI6eyIkaWQiOiI5MCIsIkNvbG9yIjp7IiRyZWYiOiIyMCJ9fSwiSXNWaXNpYmxlIjp0cnVlLCJXaWR0aCI6MC4wLCJIZWlnaHQiOjAuMCwiQm9yZGVyU3R5bGUiOm51bGwsIlBhcmVudFN0eWxlIjpudWxsfSwiRHVyYXRpb25TdHlsZSI6eyIkaWQiOiI5MSIsIkZvbnRTZXR0aW5ncyI6eyIkaWQiOiI5MiIsIkZvbnRTaXplIjoxMCwiRm9udE5hbWUiOiJDYWxpYnJpIiwiSXNCb2xkIjpmYWxzZSwiSXNJdGFsaWMiOmZhbHNlLCJJc1VuZGVybGluZWQiOmZhbHNlLCJQYXJlbnRTdHlsZSI6bnVsbH0sIkF1dG9TaXplIjowLCJGb3JlZ3JvdW5kIjp7IiRpZCI6IjkzIiwiQ29sb3IiOnsiJGlkIjoiOT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5NSIsIlRvcCI6MCwiTGVmdCI6MCwiUmlnaHQiOjAsIkJvdHRvbSI6MH0sIlBhZGRpbmciOnsiJGlkIjoiOTYiLCJUb3AiOjAsIkxlZnQiOjAsIlJpZ2h0IjowLCJCb3R0b20iOjB9LCJCYWNrZ3JvdW5kIjp7IiRpZCI6Ijk3IiwiQ29sb3IiOnsiJHJlZiI6IjIwIn19LCJJc1Zpc2libGUiOnRydWUsIldpZHRoIjowLjAsIkhlaWdodCI6MC4wLCJCb3JkZXJTdHlsZSI6bnVsbCwiUGFyZW50U3R5bGUiOm51bGx9LCJIb3Jpem9udG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VmVydGljYWxDb25uZWN0b3JTdHlsZSI6eyIkaWQiOiIxMDEiLCJMaW5lQ29sb3IiOnsiJGlkIjoiMTAyIiwiJHR5cGUiOiJOTFJFLkNvbW1vbi5Eb20uU29saWRDb2xvckJydXNoLCBOTFJFLkNvbW1vbiIsIkNvbG9yIjp7IiRpZCI6IjEwMyIsIkEiOjI1NSwiUiI6MjA0LCJHIjoyMDQsIkIiOjIwNH19LCJMaW5lV2VpZ2h0IjowLjAsIkxpbmVUeXBlIjowLCJQYXJlbnRTdHlsZSI6bnVsbH0sIk1hcmdpbiI6bnVsbCwiU3RhcnREYXRlUG9zaXRpb24iOjYsIkVuZERhdGVQb3NpdGlvbiI6NiwiRGF0ZUlzVmlzaWJsZSI6ZmFsc2UsIlRpdGxlUG9zaXRpb24iOjUsIkR1cmF0aW9uUG9zaXRpb24iOjYsIlBlcmNlbnRhZ2VDb21wbGV0ZWRQb3NpdGlvbiI6NiwiU3BhY2luZyI6MywiSXNCZWxvd1RpbWViYW5kIjp0cnVlLCJQZXJjZW50YWdlQ29tcGxldGVTaGFwZU9wYWNpdHkiOjM1LCJTaGFwZVN0eWxlIjp7IiRpZCI6IjEwNCIsIk1hcmdpbiI6eyIkaWQiOiIxMDUiLCJUb3AiOjAsIkxlZnQiOjQsIlJpZ2h0Ijo0LCJCb3R0b20iOjB9LCJQYWRkaW5nIjp7IiRpZCI6IjEwNiIsIlRvcCI6MCwiTGVmdCI6MCwiUmlnaHQiOjAsIkJvdHRvbSI6MH0sIkJhY2tncm91bmQiOnsiJGlkIjoiMTA3IiwiQ29sb3IiOnsiJGlkIjoiMTA4IiwiQSI6MjU1LCJSIjowLCJHIjoxMTQsIkIiOjE4OH19LCJJc1Zpc2libGUiOnRydWUsIldpZHRoIjowLjAsIkhlaWdodCI6MTAuMCwiQm9yZGVyU3R5bGUiOnsiJGlkIjoiMTA5IiwiTGluZUNvbG9yIjp7IiRpZCI6IjExMCIsIiR0eXBlIjoiTkxSRS5Db21tb24uRG9tLlNvbGlkQ29sb3JCcnVzaCwgTkxSRS5Db21tb24iLCJDb2xvciI6eyIkaWQiOiIxMTEiLCJBIjoyNTUsIlIiOjI1NSwiRyI6MCwiQiI6MH19LCJMaW5lV2VpZ2h0IjowLjAsIkxpbmVUeXBlIjowLCJQYXJlbnRTdHlsZSI6bnVsbH0sIlBhcmVudFN0eWxlIjpudWxsfSwiVGl0bGVTdHlsZSI6eyIkaWQiOiIxMTIiLCJGb250U2V0dGluZ3MiOnsiJGlkIjoiMTEzIiwiRm9udFNpemUiOjExLCJGb250TmFtZSI6IkNhbGlicmkiLCJJc0JvbGQiOnRydWUsIklzSXRhbGljIjpmYWxzZSwiSXNVbmRlcmxpbmVkIjpmYWxzZSwiUGFyZW50U3R5bGUiOm51bGx9LCJBdXRvU2l6ZSI6MCwiRm9yZWdyb3VuZCI6eyIkaWQiOiIxMTQiLCJDb2xvciI6eyIkaWQiOiIxMTU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TE2IiwiVG9wIjowLCJMZWZ0IjowLCJSaWdodCI6MCwiQm90dG9tIjowfSwiUGFkZGluZyI6eyIkaWQiOiIxMTciLCJUb3AiOjAsIkxlZnQiOjAsIlJpZ2h0IjowLCJCb3R0b20iOjB9LCJCYWNrZ3JvdW5kIjp7IiRpZCI6IjExOCIsIkNvbG9yIjp7IiRyZWYiOiIyMCJ9fSwiSXNWaXNpYmxlIjp0cnVlLCJXaWR0aCI6MC4wLCJIZWlnaHQiOjAuMCwiQm9yZGVyU3R5bGUiOm51bGwsIlBhcmVudFN0eWxlIjpudWxsfSwiRGF0ZVN0eWxlIjp7IiRpZCI6IjExOSIsIkZvbnRTZXR0aW5ncyI6eyIkaWQiOiIxMjAiLCJGb250U2l6ZSI6MTAsIkZvbnROYW1lIjoiQ2FsaWJyaSIsIklzQm9sZCI6ZmFsc2UsIklzSXRhbGljIjpmYWxzZSwiSXNVbmRlcmxpbmVkIjpmYWxzZSwiUGFyZW50U3R5bGUiOm51bGx9LCJBdXRvU2l6ZSI6MCwiRm9yZWdyb3VuZCI6eyIkaWQiOiIxMjEiLCJDb2xvciI6eyIkaWQiOiIxMjI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yMyIsIlRvcCI6MCwiTGVmdCI6MCwiUmlnaHQiOjAsIkJvdHRvbSI6MH0sIlBhZGRpbmciOnsiJGlkIjoiMTI0IiwiVG9wIjowLCJMZWZ0IjowLCJSaWdodCI6MCwiQm90dG9tIjowfSwiQmFja2dyb3VuZCI6eyIkaWQiOiIxMjUiLCJDb2xvciI6eyIkcmVmIjoiMjAifX0sIklzVmlzaWJsZSI6dHJ1ZSwiV2lkdGgiOjAuMCwiSGVpZ2h0IjowLjAsIkJvcmRlclN0eWxlIjpudWxsLCJQYXJlbnRTdHlsZSI6bnVsbH0sIkRhdGVGb3JtYXQiOnsiJGlkIjoiMTI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NyIsIkZvcm1hdCI6MCwiSXNWaXNpYmxlIjpmYWxzZSwiTGFzdEtub3duVmlzaWJpbGl0eVN0YXRlIjpmYWxzZX0sIklzVmlzaWJsZSI6dHJ1ZSwiUGFyZW50U3R5bGUiOm51bGwsIl9leHBsaWNpdGx5U2V0Ijp7IiRpZCI6IjEyO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I5IiwiR3JpZGxpbmVTdHlsZSI6eyIkaWQiOiIxMzAiLCJMaW5lQ29sb3IiOnsiJGlkIjoiMTMxIiwiJHR5cGUiOiJOTFJFLkNvbW1vbi5Eb20uU29saWRDb2xvckJydXNoLCBOTFJFLkNvbW1vbiIsIkNvbG9yIjp7IiRpZCI6IjEzMiIsIkEiOjM4LCJSIjowLCJHIjowLCJCIjowfX0sIkxpbmVXZWlnaHQiOjEuMCwiTGluZVR5cGUiOjAsIlBhcmVudFN0eWxlIjpudWxsfSwiTWFyZ2luIjp7IiRpZCI6IjEzMyIsIlRvcCI6MCwiTGVmdCI6MCwiUmlnaHQiOjAsIkJvdHRvbSI6MH0sIlBhZGRpbmciOnsiJGlkIjoiMTM0IiwiVG9wIjowLCJMZWZ0IjowLCJSaWdodCI6MCwiQm90dG9tIjowfSwiQmFja2dyb3VuZCI6bnVsbCwiSXNWaXNpYmxlIjp0cnVlLCJXaWR0aCI6MC4wLCJIZWlnaHQiOjAuMCwiQm9yZGVyU3R5bGUiOnsiJGlkIjoiMTM1IiwiTGluZUNvbG9yIjpudWxsLCJMaW5lV2VpZ2h0IjowLjAsIkxpbmVUeXBlIjowLCJQYXJlbnRTdHlsZSI6bnVsbH0sIlBhcmVudFN0eWxlIjpudWxsfSwiU2hvd0VsYXBzZWRUaW1lR3JhZGllbnRTdHlsZSI6ZmFsc2UsIkRlZmF1bHRTd2ltbGFuZVN0eWxlIjp7IiRpZCI6IjEzNiIsIkhlYWRlclN0eWxlIjp7IiRpZCI6IjEzNyIsIlRleHRTdHlsZSI6eyIkaWQiOiIxMzgiLCJGb250U2V0dGluZ3MiOnsiJGlkIjoiMTM5IiwiRm9udFNpemUiOjEyLCJGb250TmFtZSI6IkNhbGlicmkiLCJJc0JvbGQiOmZhbHNlLCJJc0l0YWxpYyI6ZmFsc2UsIklzVW5kZXJsaW5lZCI6ZmFsc2UsIlBhcmVudFN0eWxlIjpudWxsfSwiQXV0b1NpemUiOjAsIkZvcmVncm91bmQiOnsiJGlkIjoiMTQwIiwiQ29sb3IiOnsiJGlkIjoiMTQxIiwiQSI6MjU1LCJSIjozMiwiRyI6NTYsIkIiOjEwMH19LCJNYXhXaWR0aCI6MC4wLCJNYXhIZWlnaHQiOjAuMCwiU21hcnRGb3JlZ3JvdW5kSXNBY3RpdmUiOmZhbHNlLCJIb3Jpem9udGFsQWxpZ25tZW50IjowLCJWZXJ0aWNhbEFsaWdubWVudCI6MCwiU21hcnRGb3JlZ3JvdW5kIjpudWxsLCJCYWNrZ3JvdW5kRmlsbFR5cGUiOjAsIk1hcmdpbiI6eyIkaWQiOiIxNDIiLCJUb3AiOjAsIkxlZnQiOjAsIlJpZ2h0IjowLCJCb3R0b20iOjB9LCJQYWRkaW5nIjp7IiRpZCI6IjE0MyIsIlRvcCI6MCwiTGVmdCI6MCwiUmlnaHQiOjAsIkJvdHRvbSI6MH0sIkJhY2tncm91bmQiOm51bGwsIklzVmlzaWJsZSI6ZmFsc2UsIldpZHRoIjowLjAsIkhlaWdodCI6MC4wLCJCb3JkZXJTdHlsZSI6bnVsbCwiUGFyZW50U3R5bGUiOm51bGx9LCJSZWN0YW5nbGVTdHlsZSI6eyIkaWQiOiIxNDQiLCJNYXJnaW4iOnsiJGlkIjoiMTQ1IiwiVG9wIjowLCJMZWZ0IjowLCJSaWdodCI6MCwiQm90dG9tIjowfSwiUGFkZGluZyI6eyIkaWQiOiIxNDYiLCJUb3AiOjAsIkxlZnQiOjAsIlJpZ2h0IjowLCJCb3R0b20iOjB9LCJCYWNrZ3JvdW5kIjp7IiRpZCI6IjE0NyIsIkNvbG9yIjp7IiRpZCI6IjE0OCIsIkEiOjEyNywiUiI6OTEsIkciOjE1NSwiQiI6MjEzfX0sIklzVmlzaWJsZSI6ZmFsc2UsIldpZHRoIjowLjAsIkhlaWdodCI6MC4wLCJCb3JkZXJTdHlsZSI6eyIkaWQiOiIxNDkiLCJMaW5lQ29sb3IiOnsiJGlkIjoiMTUwIiwiJHR5cGUiOiJOTFJFLkNvbW1vbi5Eb20uU29saWRDb2xvckJydXNoLCBOTFJFLkNvbW1vbiIsIkNvbG9yIjp7IiRpZCI6IjE1MSIsIkEiOjI1NSwiUiI6MjU1LCJHIjowLCJCIjowfX0sIkxpbmVXZWlnaHQiOjAuMCwiTGluZVR5cGUiOjAsIlBhcmVudFN0eWxlIjpudWxsfSwiUGFyZW50U3R5bGUiOm51bGx9LCJNYXJnaW4iOnsiJGlkIjoiMTUyIiwiVG9wIjowLCJMZWZ0IjowLCJSaWdodCI6MCwiQm90dG9tIjowfSwiUGFkZGluZyI6eyIkaWQiOiIxNTMiLCJUb3AiOjAsIkxlZnQiOjAsIlJpZ2h0IjowLCJCb3R0b20iOjB9LCJCYWNrZ3JvdW5kIjpudWxsLCJJc1Zpc2libGUiOnRydWUsIldpZHRoIjowLjAsIkhlaWdodCI6MC4wLCJCb3JkZXJTdHlsZSI6bnVsbCwiUGFyZW50U3R5bGUiOm51bGx9LCJCYWNrZ3JvdW5kU3R5bGUiOnsiJGlkIjoiMTU0IiwiTWFyZ2luIjp7IiRpZCI6IjE1NSIsIlRvcCI6MCwiTGVmdCI6MCwiUmlnaHQiOjAsIkJvdHRvbSI6MH0sIlBhZGRpbmciOnsiJGlkIjoiMTU2IiwiVG9wIjowLCJMZWZ0IjowLCJSaWdodCI6MCwiQm90dG9tIjowfSwiQmFja2dyb3VuZCI6eyIkaWQiOiIxNTciLCJDb2xvciI6eyIkaWQiOiIxNTgiLCJBIjozOCwiUiI6OTEsIkciOjE1NSwiQiI6MjEzfX0sIklzVmlzaWJsZSI6dHJ1ZSwiV2lkdGgiOjAuMCwiSGVpZ2h0IjowLjAsIkJvcmRlclN0eWxlIjp7IiRpZCI6IjE1OSIsIkxpbmVDb2xvciI6eyIkaWQiOiIxNjAiLCIkdHlwZSI6Ik5MUkUuQ29tbW9uLkRvbS5Tb2xpZENvbG9yQnJ1c2gsIE5MUkUuQ29tbW9uIiwiQ29sb3IiOnsiJGlkIjoiMTYxIiwiQSI6MjU1LCJSIjoyNTUsIkciOjAsIkIiOjB9fSwiTGluZVdlaWdodCI6MC4wLCJMaW5lVHlwZSI6MCwiUGFyZW50U3R5bGUiOm51bGx9LCJQYXJlbnRTdHlsZSI6bnVsbH0sIklzQWJvdmVUaW1lYmFuZCI6ZmFsc2UsIk1hcmdpbiI6eyIkaWQiOiIxNjIiLCJUb3AiOjAsIkxlZnQiOjAsIlJpZ2h0IjowLCJCb3R0b20iOjB9LCJQYWRkaW5nIjp7IiRpZCI6IjE2MyIsIlRvcCI6MCwiTGVmdCI6MCwiUmlnaHQiOjAsIkJvdHRvbSI6MH0sIklzVmlzaWJsZSI6dHJ1ZSwiV2lkdGgiOjAuMCwiSGVpZ2h0IjowLjAsIkJvcmRlclN0eWxlIjpudWxsLCJQYXJlbnRTdHlsZSI6bnVsbH19LCJTY2FsZSI6eyIkaWQiOiIxNjQiLCJTdGFydERhdGUiOiIwMDAxLTAxLTAxVDAwOjAwOjAwIiwiRW5kRGF0ZSI6IjIwMjEtMTItMjVUMDM6NDQ6MDAiLCJGb3JtYXQiOiJNTU0iLCJUeXBlIjozLCJBdXRvRGF0ZVJhbmdlIjp0cnVlLCJXb3JraW5nRGF5cyI6MzEsIkZpc2NhbFllYXIiOnsiJGlkIjoiMTY1IiwiU3RhcnRNb250aCI6MSwiVXNlU3RhcnRpbmdZZWFyRm9yTnVtYmVyaW5nIjp0cnVlLCJTaG93RmlzY2FsWWVhckxhYmVsIjp0cnVlfSwiVG9kYXlNYXJrZXJUZXh0IjoiVG9kYXkiLCJBdXRvU2NhbGVUeXBlIjpmYWxzZX0sIk1pbGVzdG9uZXMiOlt7IiRpZCI6IjE2NiIsIkRhdGUiOiIyMDIxLTAzLTMxVDIzOjU5OjAwIiwiU3R5bGUiOnsiJGlkIjoiMTY3IiwiU2hhcGUiOjUsIkNvbm5lY3Rvck1hcmdpbiI6eyIkcmVmIjoiNTQifSwiQ29ubmVjdG9yU3R5bGUiOnsiJGlkIjoiMTY4IiwiTGluZUNvbG9yIjp7IiRpZCI6IjE2OSIsIiR0eXBlIjoiTkxSRS5Db21tb24uRG9tLlNvbGlkQ29sb3JCcnVzaCwgTkxSRS5Db21tb24iLCJDb2xvciI6eyIkaWQiOiIxNzAiLCJBIjoxMjcsIlIiOjc5LCJHIjoxMjksIkIiOjE4OX19LCJMaW5lV2VpZ2h0IjoxLjAsIkxpbmVUeXBlIjowLCJQYXJlbnRTdHlsZSI6bnVsbH0sIklzQmVsb3dUaW1lYmFuZCI6ZmFsc2UsIlBvc2l0aW9uT25UYXNrIjowLCJIaWRlRGF0ZSI6ZmFsc2UsIlNoYXBlU2l6ZSI6MSwiU3BhY2luZyI6MS4wLCJQYWRkaW5nIjp7IiRyZWYiOiI1OCJ9LCJTaGFwZVN0eWxlIjp7IiRpZCI6IjE3MSIsIk1hcmdpbiI6eyIkcmVmIjoiNjAifSwiUGFkZGluZyI6eyIkcmVmIjoiNjEifSwiQmFja2dyb3VuZCI6eyIkaWQiOiIxNzIiLCJDb2xvciI6eyIkaWQiOiIxNzMiLCJBIjoyNTUsIlIiOjE3OCwiRyI6MTQsIkIiOjE4fX0sIklzVmlzaWJsZSI6dHJ1ZSwiV2lkdGgiOjE4LjAsIkhlaWdodCI6MjAuMCwiQm9yZGVyU3R5bGUiOnsiJGlkIjoiMTc0IiwiTGluZUNvbG9yIjp7IiRyZWYiOiI2NSJ9LCJMaW5lV2VpZ2h0IjowLjAsIkxpbmVUeXBlIjowLCJQYXJlbnRTdHlsZSI6bnVsbH0sIlBhcmVudFN0eWxlIjpudWxsfSwiVGl0bGVTdHlsZSI6eyIkaWQiOiIxNzUiLCJGb250U2V0dGluZ3MiOnsiJGlkIjoiMTc2IiwiRm9udFNpemUiOjExLCJGb250TmFtZSI6IkNhbGlicmkiLCJJc0JvbGQiOnRydWUsIklzSXRhbGljIjpmYWxzZSwiSXNVbmRlcmxpbmVkIjpmYWxzZSwiUGFyZW50U3R5bGUiOm51bGx9LCJBdXRvU2l6ZSI6MCwiRm9yZWdyb3VuZCI6eyIkaWQiOiIxNzciLCJDb2xvciI6eyIkaWQiOiIxNzgiLCJBIjoyNTUsIlIiOjAsIkciOjAsIkIiOjB9fSwiTWF4V2lkdGgiOjIwMC4wLCJNYXhIZWlnaHQiOiJJbmZpbml0eSIsIlNtYXJ0Rm9yZWdyb3VuZElzQWN0aXZlIjpmYWxzZSwiSG9yaXpvbnRhbEFsaWdubWVudCI6MSwiVmVydGljYWxBbGlnbm1lbnQiOjAsIlNtYXJ0Rm9yZWdyb3VuZCI6bnVsbCwiQmFja2dyb3VuZEZpbGxUeXBlIjowLCJNYXJnaW4iOnsiJHJlZiI6IjcxIn0sIlBhZGRpbmciOnsiJHJlZiI6IjcyIn0sIkJhY2tncm91bmQiOnsiJGlkIjoiMTc5IiwiQ29sb3IiOnsiJGlkIjoiMTgwIiwiQSI6MCwiUiI6MjU1LCJHIjoyNTUsIkIiOjI1NX19LCJJc1Zpc2libGUiOnRydWUsIldpZHRoIjowLjAsIkhlaWdodCI6MC4wLCJCb3JkZXJTdHlsZSI6eyIkaWQiOiIxODEiLCJMaW5lQ29sb3IiOm51bGwsIkxpbmVXZWlnaHQiOjAuMCwiTGluZVR5cGUiOjAsIlBhcmVudFN0eWxlIjpudWxsfSwiUGFyZW50U3R5bGUiOm51bGx9LCJEYXRlU3R5bGUiOnsiJGlkIjoiMTgyIiwiRm9udFNldHRpbmdzIjp7IiRpZCI6IjE4MyIsIkZvbnRTaXplIjoxMCwiRm9udE5hbWUiOiJDYWxpYnJpIiwiSXNCb2xkIjpmYWxzZSwiSXNJdGFsaWMiOmZhbHNlLCJJc1VuZGVybGluZWQiOmZhbHNlLCJQYXJlbnRTdHlsZSI6bnVsbH0sIkF1dG9TaXplIjowLCJGb3JlZ3JvdW5kIjp7IiRpZCI6IjE4NCIsIkNvbG9yIjp7IiRpZCI6IjE4NS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GlkIjoiMTg2IiwiQ29sb3IiOnsiJGlkIjoiMTg3IiwiQSI6MCwiUiI6MjU1LCJHIjoyNTUsIkIiOjI1NX19LCJJc1Zpc2libGUiOmZhbHNlLCJXaWR0aCI6MC4wLCJIZWlnaHQiOjAuMCwiQm9yZGVyU3R5bGUiOnsiJGlkIjoiMTg4IiwiTGluZUNvbG9yIjpudWxsLCJMaW5lV2VpZ2h0IjowLjAsIkxpbmVUeXBlIjowLCJQYXJlbnRTdHlsZSI6bnVsbH0sIlBhcmVudFN0eWxlIjpudWxsfSwiRGF0ZUZvcm1hdCI6eyIkaWQiOiIxODkiLCJGb3JtYXRTdHJpbmciOiJ5eXl5L01NTSIsIlNlcGFyYXRvciI6Ii8iLCJVc2VJbnRlcm5hdGlvbmFsRGF0ZUZvcm1hdCI6ZmFsc2UsIkRhdGVJc1Zpc2libGUiOnRydWUsIlRpbWVJc1Zpc2libGUiOmZhbHNlLCJIb3VyRGlnaXRzIjoxLCJBbVBtRGVzaWduYXRvciI6MiwiVHJpbTAwTWludXRlcyI6ZmFsc2UsIkxhc3RLbm93blZpc2liaWxpdHlTdGF0ZSI6eyIkaWQiOiIxOTAiLCJEYXRlUGFydElzVmlzaWJsZSI6dHJ1ZSwiVGltZVBhcnRJc1Zpc2libGUiOmZhbHNlfX0sIldlZWtOdW1iZXJpbmciOnsiJGlkIjoiMTkxIiwiRm9ybWF0IjowLCJJc1Zpc2libGUiOmZhbHNlLCJMYXN0S25vd25WaXNpYmlsaXR5U3RhdGUiOmZhbHNlfSwiSXNWaXNpYmxlIjp0cnVlLCJQYXJlbnRTdHlsZSI6bnVsbH0sIkluZGV4IjowLCJQZXJjZW50YWdlQ29tcGxldGUiOm51bGwsIlBvc2l0aW9uIjp7IlJhdGlvIjowLjAsIklzQ3VzdG9tIjpmYWxzZX0sIkRhdGVGb3JtYXQiOnsiJHJlZiI6IjE4OSJ9LCJXZWVrTnVtYmVyaW5nIjp7IiRpZCI6IjE5MiIsIkZvcm1hdCI6MCwiSXNWaXNpYmxlIjpmYWxzZSwiTGFzdEtub3duVmlzaWJpbGl0eVN0YXRlIjpmYWxzZX0sIlJlbGF0ZWRUYXNrSWQiOiIwMDAwMDAwMC0wMDAwLTAwMDAtMDAwMC0wMDAwMDAwMDAwMDAiLCJJZCI6ImFkNTJlNzM5LTc5NzktNDZkNy1iZDQ2LTNiMDA2YzA2Mzk0ZCIsIkltcG9ydElkIjpudWxsLCJUaXRsZSI6IlExIFJldmlldyIsIk5vdGUiOm51bGwsIkh5cGVybGluayI6eyIkaWQiOiIxOTMiLCJBZGRyZXNzIjoiIiwiU3ViQWRkcmVzcyI6IiJ9LCJJc0NoYW5nZWQiOmZhbHNlLCJJc05ldyI6ZmFsc2V9LHsiJGlkIjoiMTk0IiwiRGF0ZSI6IjIwMjEtMDctMDVUMDA6MDA6MDAiLCJTdHlsZSI6eyIkaWQiOiIxOTUiLCJTaGFwZSI6NSwiQ29ubmVjdG9yTWFyZ2luIjp7IiRyZWYiOiI1NCJ9LCJDb25uZWN0b3JTdHlsZSI6eyIkaWQiOiIxOTYiLCJMaW5lQ29sb3IiOnsiJGlkIjoiMTk3IiwiJHR5cGUiOiJOTFJFLkNvbW1vbi5Eb20uU29saWRDb2xvckJydXNoLCBOTFJFLkNvbW1vbiIsIkNvbG9yIjp7IiRpZCI6IjE5OCIsIkEiOjEyNywiUiI6MTc4LCJHIjoxNCwiQiI6MTh9fSwiTGluZVdlaWdodCI6MS4wLCJMaW5lVHlwZSI6MCwiUGFyZW50U3R5bGUiOm51bGx9LCJJc0JlbG93VGltZWJhbmQiOmZhbHNlLCJQb3NpdGlvbk9uVGFzayI6MCwiSGlkZURhdGUiOmZhbHNlLCJTaGFwZVNpemUiOjEsIlNwYWNpbmciOjEuMCwiUGFkZGluZyI6eyIkcmVmIjoiNTgifSwiU2hhcGVTdHlsZSI6eyIkaWQiOiIxOTkiLCJNYXJnaW4iOnsiJHJlZiI6IjYwIn0sIlBhZGRpbmciOnsiJHJlZiI6IjYxIn0sIkJhY2tncm91bmQiOnsiJGlkIjoiMjAwIiwiQ29sb3IiOnsiJGlkIjoiMjAxIiwiQSI6MjU1LCJSIjoxNzgsIkciOjE0LCJCIjoxOH19LCJJc1Zpc2libGUiOnRydWUsIldpZHRoIjoxOC4wLCJIZWlnaHQiOjIwLjAsIkJvcmRlclN0eWxlIjp7IiRpZCI6IjIwMiIsIkxpbmVDb2xvciI6eyIkcmVmIjoiNjUifSwiTGluZVdlaWdodCI6MC4wLCJMaW5lVHlwZSI6MCwiUGFyZW50U3R5bGUiOm51bGx9LCJQYXJlbnRTdHlsZSI6bnVsbH0sIlRpdGxlU3R5bGUiOnsiJGlkIjoiMjAzIiwiRm9udFNldHRpbmdzIjp7IiRpZCI6IjIwNCIsIkZvbnRTaXplIjoxMSwiRm9udE5hbWUiOiJDYWxpYnJpIiwiSXNCb2xkIjp0cnVlLCJJc0l0YWxpYyI6ZmFsc2UsIklzVW5kZXJsaW5lZCI6ZmFsc2UsIlBhcmVudFN0eWxlIjpudWxsfSwiQXV0b1NpemUiOjAsIkZvcmVncm91bmQiOnsiJGlkIjoiMjA1IiwiQ29sb3IiOnsiJGlkIjoiMjA2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3MSJ9LCJQYWRkaW5nIjp7IiRyZWYiOiI3MiJ9LCJCYWNrZ3JvdW5kIjp7IiRpZCI6IjIwNyIsIkNvbG9yIjp7IiRpZCI6IjIwOCIsIkEiOjAsIlIiOjI1NSwiRyI6MjU1LCJCIjoyNTV9fSwiSXNWaXNpYmxlIjp0cnVlLCJXaWR0aCI6MC4wLCJIZWlnaHQiOjAuMCwiQm9yZGVyU3R5bGUiOnsiJGlkIjoiMjA5IiwiTGluZUNvbG9yIjpudWxsLCJMaW5lV2VpZ2h0IjowLjAsIkxpbmVUeXBlIjowLCJQYXJlbnRTdHlsZSI6bnVsbH0sIlBhcmVudFN0eWxlIjpudWxsfSwiRGF0ZVN0eWxlIjp7IiRpZCI6IjIxMCIsIkZvbnRTZXR0aW5ncyI6eyIkaWQiOiIyMTEiLCJGb250U2l6ZSI6MTAsIkZvbnROYW1lIjoiQ2FsaWJyaSIsIklzQm9sZCI6ZmFsc2UsIklzSXRhbGljIjpmYWxzZSwiSXNVbmRlcmxpbmVkIjpmYWxzZSwiUGFyZW50U3R5bGUiOm51bGx9LCJBdXRvU2l6ZSI6MCwiRm9yZWdyb3VuZCI6eyIkaWQiOiIyMTIiLCJDb2xvciI6eyIkaWQiOiIyMTM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pZCI6IjIxNCIsIkNvbG9yIjp7IiRpZCI6IjIxNSIsIkEiOjAsIlIiOjI1NSwiRyI6MjU1LCJCIjoyNTV9fSwiSXNWaXNpYmxlIjpmYWxzZSwiV2lkdGgiOjAuMCwiSGVpZ2h0IjowLjAsIkJvcmRlclN0eWxlIjp7IiRpZCI6IjIxNiIsIkxpbmVDb2xvciI6bnVsbCwiTGluZVdlaWdodCI6MC4wLCJMaW5lVHlwZSI6MCwiUGFyZW50U3R5bGUiOm51bGx9LCJQYXJlbnRTdHlsZSI6bnVsbH0sIkRhdGVGb3JtYXQiOnsiJGlkIjoiMjE3IiwiRm9ybWF0U3RyaW5nIjoieXl5eS9NTU0iLCJTZXBhcmF0b3IiOiIvIiwiVXNlSW50ZXJuYXRpb25hbERhdGVGb3JtYXQiOmZhbHNlLCJEYXRlSXNWaXNpYmxlIjp0cnVlLCJUaW1lSXNWaXNpYmxlIjpmYWxzZSwiSG91ckRpZ2l0cyI6MSwiQW1QbURlc2lnbmF0b3IiOjIsIlRyaW0wME1pbnV0ZXMiOmZhbHNlLCJMYXN0S25vd25WaXNpYmlsaXR5U3RhdGUiOnsiJGlkIjoiMjE4IiwiRGF0ZVBhcnRJc1Zpc2libGUiOnRydWUsIlRpbWVQYXJ0SXNWaXNpYmxlIjpmYWxzZX19LCJXZWVrTnVtYmVyaW5nIjp7IiRpZCI6IjIxOSIsIkZvcm1hdCI6MCwiSXNWaXNpYmxlIjpmYWxzZSwiTGFzdEtub3duVmlzaWJpbGl0eVN0YXRlIjpmYWxzZX0sIklzVmlzaWJsZSI6dHJ1ZSwiUGFyZW50U3R5bGUiOm51bGx9LCJJbmRleCI6MSwiUGVyY2VudGFnZUNvbXBsZXRlIjpudWxsLCJQb3NpdGlvbiI6eyJSYXRpbyI6MC4wODk5NzExMjgyMTY0OTYyMjEsIklzQ3VzdG9tIjpmYWxzZX0sIkRhdGVGb3JtYXQiOnsiJHJlZiI6IjIxNyJ9LCJXZWVrTnVtYmVyaW5nIjp7IiRpZCI6IjIyMCIsIkZvcm1hdCI6MCwiSXNWaXNpYmxlIjpmYWxzZSwiTGFzdEtub3duVmlzaWJpbGl0eVN0YXRlIjpmYWxzZX0sIlJlbGF0ZWRUYXNrSWQiOiIwMDAwMDAwMC0wMDAwLTAwMDAtMDAwMC0wMDAwMDAwMDAwMDAiLCJJZCI6IjRhMDc2ZWJkLTI1YzEtNDY5OC05ZWJmLTU5MDBhNWI0NDQ3ZSIsIkltcG9ydElkIjpudWxsLCJUaXRsZSI6IlEyIFJldmlldyIsIk5vdGUiOm51bGwsIkh5cGVybGluayI6eyIkaWQiOiIyMjEiLCJBZGRyZXNzIjoiIiwiU3ViQWRkcmVzcyI6IiJ9LCJJc0NoYW5nZWQiOmZhbHNlLCJJc05ldyI6ZmFsc2V9LHsiJGlkIjoiMjIyIiwiRGF0ZSI6IjIwMjEtMDktMjdUMjM6NTk6MDAiLCJTdHlsZSI6eyIkaWQiOiIyMjMiLCJTaGFwZSI6NSwiQ29ubmVjdG9yTWFyZ2luIjp7IiRyZWYiOiI1NCJ9LCJDb25uZWN0b3JTdHlsZSI6eyIkaWQiOiIyMjQiLCJMaW5lQ29sb3IiOnsiJGlkIjoiMjI1IiwiJHR5cGUiOiJOTFJFLkNvbW1vbi5Eb20uU29saWRDb2xvckJydXNoLCBOTFJFLkNvbW1vbiIsIkNvbG9yIjp7IiRpZCI6IjIyNiIsIkEiOjEyNywiUiI6NzksIkciOjEyOSwiQiI6MTg5fX0sIkxpbmVXZWlnaHQiOjEuMCwiTGluZVR5cGUiOjAsIlBhcmVudFN0eWxlIjpudWxsfSwiSXNCZWxvd1RpbWViYW5kIjpmYWxzZSwiUG9zaXRpb25PblRhc2siOjAsIkhpZGVEYXRlIjpmYWxzZSwiU2hhcGVTaXplIjoxLCJTcGFjaW5nIjoxLjAsIlBhZGRpbmciOnsiJHJlZiI6IjU4In0sIlNoYXBlU3R5bGUiOnsiJGlkIjoiMjI3IiwiTWFyZ2luIjp7IiRyZWYiOiI2MCJ9LCJQYWRkaW5nIjp7IiRyZWYiOiI2MSJ9LCJCYWNrZ3JvdW5kIjp7IiRpZCI6IjIyOCIsIkNvbG9yIjp7IiRpZCI6IjIyOSIsIkEiOjI1NSwiUiI6MTc4LCJHIjoxNCwiQiI6MTh9fSwiSXNWaXNpYmxlIjp0cnVlLCJXaWR0aCI6MTguMCwiSGVpZ2h0IjoyMC4wLCJCb3JkZXJTdHlsZSI6eyIkaWQiOiIyMzAiLCJMaW5lQ29sb3IiOnsiJHJlZiI6IjY1In0sIkxpbmVXZWlnaHQiOjAuMCwiTGluZVR5cGUiOjAsIlBhcmVudFN0eWxlIjpudWxsfSwiUGFyZW50U3R5bGUiOm51bGx9LCJUaXRsZVN0eWxlIjp7IiRpZCI6IjIzMSIsIkZvbnRTZXR0aW5ncyI6eyIkaWQiOiIyMzIiLCJGb250U2l6ZSI6MTEsIkZvbnROYW1lIjoiQ2FsaWJyaSIsIklzQm9sZCI6dHJ1ZSwiSXNJdGFsaWMiOmZhbHNlLCJJc1VuZGVybGluZWQiOmZhbHNlLCJQYXJlbnRTdHlsZSI6bnVsbH0sIkF1dG9TaXplIjowLCJGb3JlZ3JvdW5kIjp7IiRpZCI6IjIzMyIsIkNvbG9yIjp7IiRpZCI6IjIzNCIsIkEiOjI1NSwiUiI6MCwiRyI6MCwiQiI6MH19LCJNYXhXaWR0aCI6MjAwLjAsIk1heEhlaWdodCI6IkluZmluaXR5IiwiU21hcnRGb3JlZ3JvdW5kSXNBY3RpdmUiOmZhbHNlLCJIb3Jpem9udGFsQWxpZ25tZW50IjoxLCJWZXJ0aWNhbEFsaWdubWVudCI6MCwiU21hcnRGb3JlZ3JvdW5kIjpudWxsLCJCYWNrZ3JvdW5kRmlsbFR5cGUiOjAsIk1hcmdpbiI6eyIkcmVmIjoiNzEifSwiUGFkZGluZyI6eyIkcmVmIjoiNzIifSwiQmFja2dyb3VuZCI6eyIkaWQiOiIyMzUiLCJDb2xvciI6eyIkaWQiOiIyMzYiLCJBIjowLCJSIjoyNTUsIkciOjI1NSwiQiI6MjU1fX0sIklzVmlzaWJsZSI6dHJ1ZSwiV2lkdGgiOjAuMCwiSGVpZ2h0IjowLjAsIkJvcmRlclN0eWxlIjp7IiRpZCI6IjIzNyIsIkxpbmVDb2xvciI6bnVsbCwiTGluZVdlaWdodCI6MC4wLCJMaW5lVHlwZSI6MCwiUGFyZW50U3R5bGUiOm51bGx9LCJQYXJlbnRTdHlsZSI6bnVsbH0sIkRhdGVTdHlsZSI6eyIkaWQiOiIyMzgiLCJGb250U2V0dGluZ3MiOnsiJGlkIjoiMjM5IiwiRm9udFNpemUiOjEwLCJGb250TmFtZSI6IkNhbGlicmkiLCJJc0JvbGQiOmZhbHNlLCJJc0l0YWxpYyI6ZmFsc2UsIklzVW5kZXJsaW5lZCI6ZmFsc2UsIlBhcmVudFN0eWxlIjpudWxsfSwiQXV0b1NpemUiOjAsIkZvcmVncm91bmQiOnsiJGlkIjoiMjQwIiwiQ29sb3IiOnsiJGlkIjoiMjQx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aWQiOiIyNDIiLCJDb2xvciI6eyIkaWQiOiIyNDMiLCJBIjowLCJSIjoyNTUsIkciOjI1NSwiQiI6MjU1fX0sIklzVmlzaWJsZSI6ZmFsc2UsIldpZHRoIjowLjAsIkhlaWdodCI6MC4wLCJCb3JkZXJTdHlsZSI6eyIkaWQiOiIyNDQiLCJMaW5lQ29sb3IiOm51bGwsIkxpbmVXZWlnaHQiOjAuMCwiTGluZVR5cGUiOjAsIlBhcmVudFN0eWxlIjpudWxsfSwiUGFyZW50U3R5bGUiOm51bGx9LCJEYXRlRm9ybWF0Ijp7IiRpZCI6IjI0NSIsIkZvcm1hdFN0cmluZyI6Inl5eXkvTU1NIiwiU2VwYXJhdG9yIjoiLyIsIlVzZUludGVybmF0aW9uYWxEYXRlRm9ybWF0IjpmYWxzZSwiRGF0ZUlzVmlzaWJsZSI6dHJ1ZSwiVGltZUlzVmlzaWJsZSI6ZmFsc2UsIkhvdXJEaWdpdHMiOjEsIkFtUG1EZXNpZ25hdG9yIjoyLCJUcmltMDBNaW51dGVzIjpmYWxzZSwiTGFzdEtub3duVmlzaWJpbGl0eVN0YXRlIjp7IiRpZCI6IjI0NiIsIkRhdGVQYXJ0SXNWaXNpYmxlIjp0cnVlLCJUaW1lUGFydElzVmlzaWJsZSI6ZmFsc2V9fSwiV2Vla051bWJlcmluZyI6eyIkaWQiOiIyNDciLCJGb3JtYXQiOjAsIklzVmlzaWJsZSI6ZmFsc2UsIkxhc3RLbm93blZpc2liaWxpdHlTdGF0ZSI6ZmFsc2V9LCJJc1Zpc2libGUiOnRydWUsIlBhcmVudFN0eWxlIjpudWxsfSwiSW5kZXgiOjIsIlBlcmNlbnRhZ2VDb21wbGV0ZSI6bnVsbCwiUG9zaXRpb24iOnsiUmF0aW8iOjAuMCwiSXNDdXN0b20iOmZhbHNlfSwiRGF0ZUZvcm1hdCI6eyIkcmVmIjoiMjQ1In0sIldlZWtOdW1iZXJpbmciOnsiJGlkIjoiMjQ4IiwiRm9ybWF0IjowLCJJc1Zpc2libGUiOmZhbHNlLCJMYXN0S25vd25WaXNpYmlsaXR5U3RhdGUiOmZhbHNlfSwiUmVsYXRlZFRhc2tJZCI6IjAwMDAwMDAwLTAwMDAtMDAwMC0wMDAwLTAwMDAwMDAwMDAwMCIsIklkIjoiZGI0MzkzZmEtZmIyMC00MjlkLWE3NjYtN2FkMzkyNzFhZjUwIiwiSW1wb3J0SWQiOm51bGwsIlRpdGxlIjoiUTMgUmV2aWV3IiwiTm90ZSI6bnVsbCwiSHlwZXJsaW5rIjp7IiRpZCI6IjI0OSIsIkFkZHJlc3MiOiIiLCJTdWJBZGRyZXNzIjoiIn0sIklzQ2hhbmdlZCI6ZmFsc2UsIklzTmV3IjpmYWxzZX0seyIkaWQiOiIyNTAiLCJEYXRlIjoiMjAyMS0xMi0yMFQyMzo1OTowMCIsIlN0eWxlIjp7IiRpZCI6IjI1MSIsIlNoYXBlIjo1LCJDb25uZWN0b3JNYXJnaW4iOnsiJHJlZiI6IjU0In0sIkNvbm5lY3RvclN0eWxlIjp7IiRpZCI6IjI1MiIsIkxpbmVDb2xvciI6eyIkaWQiOiIyNTMiLCIkdHlwZSI6Ik5MUkUuQ29tbW9uLkRvbS5Tb2xpZENvbG9yQnJ1c2gsIE5MUkUuQ29tbW9uIiwiQ29sb3IiOnsiJGlkIjoiMjU0IiwiQSI6MTI3LCJSIjo3OSwiRyI6MTI5LCJCIjoxODl9fSwiTGluZVdlaWdodCI6MS4wLCJMaW5lVHlwZSI6MCwiUGFyZW50U3R5bGUiOm51bGx9LCJJc0JlbG93VGltZWJhbmQiOmZhbHNlLCJQb3NpdGlvbk9uVGFzayI6MCwiSGlkZURhdGUiOmZhbHNlLCJTaGFwZVNpemUiOjEsIlNwYWNpbmciOjEuMCwiUGFkZGluZyI6eyIkcmVmIjoiNTgifSwiU2hhcGVTdHlsZSI6eyIkaWQiOiIyNTUiLCJNYXJnaW4iOnsiJHJlZiI6IjYwIn0sIlBhZGRpbmciOnsiJHJlZiI6IjYxIn0sIkJhY2tncm91bmQiOnsiJGlkIjoiMjU2IiwiQ29sb3IiOnsiJGlkIjoiMjU3IiwiQSI6MjU1LCJSIjoxNzgsIkciOjE0LCJCIjoxOH19LCJJc1Zpc2libGUiOnRydWUsIldpZHRoIjoxOC4wLCJIZWlnaHQiOjIwLjAsIkJvcmRlclN0eWxlIjp7IiRpZCI6IjI1OCIsIkxpbmVDb2xvciI6eyIkcmVmIjoiNjUifSwiTGluZVdlaWdodCI6MC4wLCJMaW5lVHlwZSI6MCwiUGFyZW50U3R5bGUiOm51bGx9LCJQYXJlbnRTdHlsZSI6bnVsbH0sIlRpdGxlU3R5bGUiOnsiJGlkIjoiMjU5IiwiRm9udFNldHRpbmdzIjp7IiRpZCI6IjI2MCIsIkZvbnRTaXplIjoxMSwiRm9udE5hbWUiOiJDYWxpYnJpIiwiSXNCb2xkIjp0cnVlLCJJc0l0YWxpYyI6ZmFsc2UsIklzVW5kZXJsaW5lZCI6ZmFsc2UsIlBhcmVudFN0eWxlIjpudWxsfSwiQXV0b1NpemUiOjAsIkZvcmVncm91bmQiOnsiJGlkIjoiMjYxIiwiQ29sb3IiOnsiJGlkIjoiMjYy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3MSJ9LCJQYWRkaW5nIjp7IiRyZWYiOiI3MiJ9LCJCYWNrZ3JvdW5kIjp7IiRpZCI6IjI2MyIsIkNvbG9yIjp7IiRpZCI6IjI2NCIsIkEiOjAsIlIiOjI1NSwiRyI6MjU1LCJCIjoyNTV9fSwiSXNWaXNpYmxlIjp0cnVlLCJXaWR0aCI6MC4wLCJIZWlnaHQiOjAuMCwiQm9yZGVyU3R5bGUiOnsiJGlkIjoiMjY1IiwiTGluZUNvbG9yIjpudWxsLCJMaW5lV2VpZ2h0IjowLjAsIkxpbmVUeXBlIjowLCJQYXJlbnRTdHlsZSI6bnVsbH0sIlBhcmVudFN0eWxlIjpudWxsfSwiRGF0ZVN0eWxlIjp7IiRpZCI6IjI2NiIsIkZvbnRTZXR0aW5ncyI6eyIkaWQiOiIyNjciLCJGb250U2l6ZSI6MTAsIkZvbnROYW1lIjoiQ2FsaWJyaSIsIklzQm9sZCI6ZmFsc2UsIklzSXRhbGljIjpmYWxzZSwiSXNVbmRlcmxpbmVkIjpmYWxzZSwiUGFyZW50U3R5bGUiOm51bGx9LCJBdXRvU2l6ZSI6MCwiRm9yZWdyb3VuZCI6eyIkaWQiOiIyNjgiLCJDb2xvciI6eyIkaWQiOiIyNjk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pZCI6IjI3MCIsIkNvbG9yIjp7IiRpZCI6IjI3MSIsIkEiOjAsIlIiOjI1NSwiRyI6MjU1LCJCIjoyNTV9fSwiSXNWaXNpYmxlIjpmYWxzZSwiV2lkdGgiOjAuMCwiSGVpZ2h0IjowLjAsIkJvcmRlclN0eWxlIjp7IiRpZCI6IjI3MiIsIkxpbmVDb2xvciI6bnVsbCwiTGluZVdlaWdodCI6MC4wLCJMaW5lVHlwZSI6MCwiUGFyZW50U3R5bGUiOm51bGx9LCJQYXJlbnRTdHlsZSI6bnVsbH0sIkRhdGVGb3JtYXQiOnsiJGlkIjoiMjczIiwiRm9ybWF0U3RyaW5nIjoieXl5eS9NTU0iLCJTZXBhcmF0b3IiOiIvIiwiVXNlSW50ZXJuYXRpb25hbERhdGVGb3JtYXQiOmZhbHNlLCJEYXRlSXNWaXNpYmxlIjp0cnVlLCJUaW1lSXNWaXNpYmxlIjpmYWxzZSwiSG91ckRpZ2l0cyI6MSwiQW1QbURlc2lnbmF0b3IiOjIsIlRyaW0wME1pbnV0ZXMiOmZhbHNlLCJMYXN0S25vd25WaXNpYmlsaXR5U3RhdGUiOnsiJGlkIjoiMjc0IiwiRGF0ZVBhcnRJc1Zpc2libGUiOnRydWUsIlRpbWVQYXJ0SXNWaXNpYmxlIjpmYWxzZX19LCJXZWVrTnVtYmVyaW5nIjp7IiRpZCI6IjI3NSIsIkZvcm1hdCI6MCwiSXNWaXNpYmxlIjpmYWxzZSwiTGFzdEtub3duVmlzaWJpbGl0eVN0YXRlIjpmYWxzZX0sIklzVmlzaWJsZSI6dHJ1ZSwiUGFyZW50U3R5bGUiOm51bGx9LCJJbmRleCI6MywiUGVyY2VudGFnZUNvbXBsZXRlIjpudWxsLCJQb3NpdGlvbiI6eyJSYXRpbyI6MC4wLCJJc0N1c3RvbSI6ZmFsc2V9LCJEYXRlRm9ybWF0Ijp7IiRyZWYiOiIyNzMifSwiV2Vla051bWJlcmluZyI6eyIkaWQiOiIyNzYiLCJGb3JtYXQiOjAsIklzVmlzaWJsZSI6ZmFsc2UsIkxhc3RLbm93blZpc2liaWxpdHlTdGF0ZSI6ZmFsc2V9LCJSZWxhdGVkVGFza0lkIjoiMDAwMDAwMDAtMDAwMC0wMDAwLTAwMDAtMDAwMDAwMDAwMDAwIiwiSWQiOiJkMTNmMTg2NS00NzE4LTRiYmItODRlMy0xMjllZWU5YzQyNzkiLCJJbXBvcnRJZCI6bnVsbCwiVGl0bGUiOiJRNCBSZXZpZXciLCJOb3RlIjpudWxsLCJIeXBlcmxpbmsiOnsiJGlkIjoiMjc3IiwiQWRkcmVzcyI6IiIsIlN1YkFkZHJlc3MiOiIifSwiSXNDaGFuZ2VkIjpmYWxzZSwiSXNOZXciOmZhbHNlfV0sIlRhc2tzIjpbXSwiU3dpbWxhbmVzIjpbeyIkaWQiOiIyNzgiLCJJZCI6IjljZjBiOWEzLWI0MDYtNDg2OS1iOWFlLTc0OGZiNWVmYmI1MSIsIkluZGV4IjowLCJIZWFkZXJUZXh0IjoiUGxhbm5pbmciLCJTdHlsZSI6eyIkaWQiOiIyNzkiLCJIZWFkZXJTdHlsZSI6eyIkaWQiOiIyODAiLCJUZXh0U3R5bGUiOnsiJGlkIjoiMjgxIiwiRm9udFNldHRpbmdzIjp7IiRpZCI6IjI4MiIsIkZvbnRTaXplIjoxMiwiRm9udE5hbWUiOiJDYWxpYnJpIiwiSXNCb2xkIjp0cnVlLCJJc0l0YWxpYyI6ZmFsc2UsIklzVW5kZXJsaW5lZCI6ZmFsc2UsIlBhcmVudFN0eWxlIjpudWxsfSwiQXV0b1NpemUiOjAsIkZvcmVncm91bmQiOnsiJGlkIjoiMjgzIiwiQ29sb3IiOnsiJGlkIjoiMjg0IiwiQSI6MjU1LCJSIjoyNTUsIkciOjI1NSwiQiI6MjU1fX0sIk1heFdpZHRoIjowLjAsIk1heEhlaWdodCI6MC4wLCJTbWFydEZvcmVncm91bmRJc0FjdGl2ZSI6ZmFsc2UsIkhvcml6b250YWxBbGlnbm1lbnQiOjAsIlZlcnRpY2FsQWxpZ25tZW50IjowLCJTbWFydEZvcmVncm91bmQiOm51bGwsIkJhY2tncm91bmRGaWxsVHlwZSI6MCwiTWFyZ2luIjp7IiRpZCI6IjI4NSIsIlRvcCI6MCwiTGVmdCI6MCwiUmlnaHQiOjAsIkJvdHRvbSI6MH0sIlBhZGRpbmciOnsiJGlkIjoiMjg2IiwiVG9wIjowLCJMZWZ0IjowLCJSaWdodCI6MCwiQm90dG9tIjowfSwiQmFja2dyb3VuZCI6bnVsbCwiSXNWaXNpYmxlIjpmYWxzZSwiV2lkdGgiOjAuMCwiSGVpZ2h0IjowLjAsIkJvcmRlclN0eWxlIjpudWxsLCJQYXJlbnRTdHlsZSI6bnVsbH0sIlJlY3RhbmdsZVN0eWxlIjp7IiRpZCI6IjI4NyIsIk1hcmdpbiI6eyIkaWQiOiIyODgiLCJUb3AiOjAsIkxlZnQiOjAsIlJpZ2h0IjowLCJCb3R0b20iOjB9LCJQYWRkaW5nIjp7IiRpZCI6IjI4OSIsIlRvcCI6MCwiTGVmdCI6MCwiUmlnaHQiOjAsIkJvdHRvbSI6MH0sIkJhY2tncm91bmQiOnsiJGlkIjoiMjkwIiwiQ29sb3IiOnsiJGlkIjoiMjkxIiwiQSI6MjU1LCJSIjoyNTUsIkciOjE5MiwiQiI6MH19LCJJc1Zpc2libGUiOmZhbHNlLCJXaWR0aCI6MC4wLCJIZWlnaHQiOjAuMCwiQm9yZGVyU3R5bGUiOnsiJGlkIjoiMjkyIiwiTGluZUNvbG9yIjp7IiRpZCI6IjI5MyIsIiR0eXBlIjoiTkxSRS5Db21tb24uRG9tLlNvbGlkQ29sb3JCcnVzaCwgTkxSRS5Db21tb24iLCJDb2xvciI6eyIkaWQiOiIyOTQiLCJBIjoyNTUsIlIiOjIyLCJHIjoyOCwiQiI6MzV9fSwiTGluZVdlaWdodCI6MC4wLCJMaW5lVHlwZSI6MCwiUGFyZW50U3R5bGUiOm51bGx9LCJQYXJlbnRTdHlsZSI6bnVsbH0sIk1hcmdpbiI6eyIkaWQiOiIyOTUiLCJUb3AiOjAsIkxlZnQiOjAsIlJpZ2h0IjowLCJCb3R0b20iOjB9LCJQYWRkaW5nIjp7IiRpZCI6IjI5NiIsIlRvcCI6MCwiTGVmdCI6MCwiUmlnaHQiOjAsIkJvdHRvbSI6MH0sIkJhY2tncm91bmQiOm51bGwsIklzVmlzaWJsZSI6dHJ1ZSwiV2lkdGgiOjAuMCwiSGVpZ2h0IjowLjAsIkJvcmRlclN0eWxlIjpudWxsLCJQYXJlbnRTdHlsZSI6bnVsbH0sIkJhY2tncm91bmRTdHlsZSI6eyIkaWQiOiIyOTciLCJNYXJnaW4iOnsiJGlkIjoiMjk4IiwiVG9wIjowLCJMZWZ0IjowLCJSaWdodCI6MCwiQm90dG9tIjowfSwiUGFkZGluZyI6eyIkaWQiOiIyOTkiLCJUb3AiOjAsIkxlZnQiOjAsIlJpZ2h0IjowLCJCb3R0b20iOjB9LCJCYWNrZ3JvdW5kIjp7IiRpZCI6IjMwMCIsIkNvbG9yIjp7IiRpZCI6IjMwMSIsIkEiOjM4LCJSIjoyNTUsIkciOjE5MiwiQiI6MH19LCJJc1Zpc2libGUiOnRydWUsIldpZHRoIjowLjAsIkhlaWdodCI6MC4wLCJCb3JkZXJTdHlsZSI6eyIkaWQiOiIzMDIiLCJMaW5lQ29sb3IiOnsiJGlkIjoiMzAzIiwiJHR5cGUiOiJOTFJFLkNvbW1vbi5Eb20uU29saWRDb2xvckJydXNoLCBOTFJFLkNvbW1vbiIsIkNvbG9yIjp7IiRpZCI6IjMwNCIsIkEiOjI1NSwiUiI6MjIsIkciOjI4LCJCIjozNX19LCJMaW5lV2VpZ2h0IjowLjAsIkxpbmVUeXBlIjowLCJQYXJlbnRTdHlsZSI6bnVsbH0sIlBhcmVudFN0eWxlIjpudWxsfSwiSXNBYm92ZVRpbWViYW5kIjpmYWxzZSwiTWFyZ2luIjp7IiRpZCI6IjMwNSIsIlRvcCI6MCwiTGVmdCI6MCwiUmlnaHQiOjAsIkJvdHRvbSI6MH0sIlBhZGRpbmciOnsiJGlkIjoiMzA2IiwiVG9wIjowLCJMZWZ0IjowLCJSaWdodCI6MCwiQm90dG9tIjowfSwiSXNWaXNpYmxlIjp0cnVlLCJXaWR0aCI6MC4wLCJIZWlnaHQiOjAuMCwiQm9yZGVyU3R5bGUiOm51bGwsIlBhcmVudFN0eWxlIjpudWxsfSwiVGFza3MiOlt7IiRpZCI6IjMwNyIsIl9hdHRhY2hlZE1pbGVzdG9uZXMiOlt7IiRpZCI6IjMwOCIsIkRhdGUiOiIyMDIxLTAxLTE2VDIzOjU5OjAwIiwiU3R5bGUiOnsiJGlkIjoiMzA5IiwiU2hhcGUiOjE0LCJDb25uZWN0b3JNYXJnaW4iOnsiJGlkIjoiMzEwIiwiVG9wIjowLCJMZWZ0IjoyLCJSaWdodCI6MiwiQm90dG9tIjowfSwiQ29ubmVjdG9yU3R5bGUiOnsiJGlkIjoiMzExIiwiTGluZUNvbG9yIjp7IiRpZCI6IjMxMiIsIiR0eXBlIjoiTkxSRS5Db21tb24uRG9tLlNvbGlkQ29sb3JCcnVzaCwgTkxSRS5Db21tb24iLCJDb2xvciI6eyIkaWQiOiIzMTMiLCJBIjoxMjcsIlIiOjEyNywiRyI6OTYsIkIiOjB9fSwiTGluZVdlaWdodCI6MS4wLCJMaW5lVHlwZSI6MCwiUGFyZW50U3R5bGUiOm51bGx9LCJJc0JlbG93VGltZWJhbmQiOnRydWUsIlBvc2l0aW9uT25UYXNrIjozLCJIaWRlRGF0ZSI6ZmFsc2UsIlNoYXBlU2l6ZSI6MSwiU3BhY2luZyI6MS4wLCJQYWRkaW5nIjp7IiRpZCI6IjMxNCIsIlRvcCI6NywiTGVmdCI6MywiUmlnaHQiOjAsIkJvdHRvbSI6Mn0sIlNoYXBlU3R5bGUiOnsiJGlkIjoiMzE1IiwiTWFyZ2luIjp7IiRpZCI6IjMxNiIsIlRvcCI6MCwiTGVmdCI6MCwiUmlnaHQiOjAsIkJvdHRvbSI6MH0sIlBhZGRpbmciOnsiJGlkIjoiMzE3IiwiVG9wIjowLCJMZWZ0IjowLCJSaWdodCI6MCwiQm90dG9tIjowfSwiQmFja2dyb3VuZCI6eyIkaWQiOiIzMTgiLCJDb2xvciI6eyIkaWQiOiIzMTkiLCJBIjoyNTUsIlIiOjEyNywiRyI6OTYsIkIiOjB9fSwiSXNWaXNpYmxlIjp0cnVlLCJXaWR0aCI6MTguMCwiSGVpZ2h0IjoyMC4wLCJCb3JkZXJTdHlsZSI6eyIkaWQiOiIzMjAiLCJMaW5lQ29sb3IiOm51bGwsIkxpbmVXZWlnaHQiOjAuMCwiTGluZVR5cGUiOjAsIlBhcmVudFN0eWxlIjpudWxsfSwiUGFyZW50U3R5bGUiOm51bGx9LCJUaXRsZVN0eWxlIjp7IiRpZCI6IjMyMSIsIkZvbnRTZXR0aW5ncyI6eyIkaWQiOiIzMjIiLCJGb250U2l6ZSI6MTEsIkZvbnROYW1lIjoiQ2FsaWJyaSIsIklzQm9sZCI6dHJ1ZSwiSXNJdGFsaWMiOmZhbHNlLCJJc1VuZGVybGluZWQiOmZhbHNlLCJQYXJlbnRTdHlsZSI6bnVsbH0sIkF1dG9TaXplIjowLCJGb3JlZ3JvdW5kIjp7IiRpZCI6IjMyMyIsIkNvbG9yIjp7IiRpZCI6IjMyNCIsIkEiOjI1NSwiUiI6MCwiRyI6MCwiQiI6MH19LCJNYXhXaWR0aCI6MjAwLjAsIk1heEhlaWdodCI6IkluZmluaXR5IiwiU21hcnRGb3JlZ3JvdW5kSXNBY3RpdmUiOmZhbHNlLCJIb3Jpem9udGFsQWxpZ25tZW50IjoyLCJWZXJ0aWNhbEFsaWdubWVudCI6MCwiU21hcnRGb3JlZ3JvdW5kIjpudWxsLCJCYWNrZ3JvdW5kRmlsbFR5cGUiOjAsIk1hcmdpbiI6eyIkaWQiOiIzMjUiLCJUb3AiOjAsIkxlZnQiOjAsIlJpZ2h0IjowLCJCb3R0b20iOjB9LCJQYWRkaW5nIjp7IiRpZCI6IjMyNiIsIlRvcCI6MCwiTGVmdCI6MCwiUmlnaHQiOjAsIkJvdHRvbSI6MH0sIkJhY2tncm91bmQiOnsiJGlkIjoiMzI3IiwiQ29sb3IiOnsiJGlkIjoiMzI4IiwiQSI6MCwiUiI6MjU1LCJHIjoyNTUsIkIiOjI1NX19LCJJc1Zpc2libGUiOmZhbHNlLCJXaWR0aCI6MC4wLCJIZWlnaHQiOjAuMCwiQm9yZGVyU3R5bGUiOnsiJGlkIjoiMzI5IiwiTGluZUNvbG9yIjpudWxsLCJMaW5lV2VpZ2h0IjowLjAsIkxpbmVUeXBlIjowLCJQYXJlbnRTdHlsZSI6bnVsbH0sIlBhcmVudFN0eWxlIjpudWxsfSwiRGF0ZVN0eWxlIjp7IiRpZCI6IjMzMCIsIkZvbnRTZXR0aW5ncyI6eyIkaWQiOiIzMzEiLCJGb250U2l6ZSI6MTAsIkZvbnROYW1lIjoiQ2FsaWJyaSIsIklzQm9sZCI6ZmFsc2UsIklzSXRhbGljIjpmYWxzZSwiSXNVbmRlcmxpbmVkIjpmYWxzZSwiUGFyZW50U3R5bGUiOm51bGx9LCJBdXRvU2l6ZSI6MCwiRm9yZWdyb3VuZCI6eyIkaWQiOiIzMzIiLCJDb2xvciI6eyIkaWQiOiIzMzM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MzNCIsIlRvcCI6MCwiTGVmdCI6MCwiUmlnaHQiOjAsIkJvdHRvbSI6MH0sIlBhZGRpbmciOnsiJGlkIjoiMzM1IiwiVG9wIjowLCJMZWZ0IjowLCJSaWdodCI6MCwiQm90dG9tIjowfSwiQmFja2dyb3VuZCI6eyIkaWQiOiIzMzYiLCJDb2xvciI6eyIkaWQiOiIzMzciLCJBIjowLCJSIjoyNTUsIkciOjI1NSwiQiI6MjU1fX0sIklzVmlzaWJsZSI6ZmFsc2UsIldpZHRoIjowLjAsIkhlaWdodCI6MC4wLCJCb3JkZXJTdHlsZSI6eyIkaWQiOiIzMzgiLCJMaW5lQ29sb3IiOm51bGwsIkxpbmVXZWlnaHQiOjAuMCwiTGluZVR5cGUiOjAsIlBhcmVudFN0eWxlIjpudWxsfSwiUGFyZW50U3R5bGUiOm51bGx9LCJEYXRlRm9ybWF0Ijp7IiRpZCI6IjMz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AiLCJGb3JtYXQiOjAsIklzVmlzaWJsZSI6ZmFsc2UsIkxhc3RLbm93blZpc2liaWxpdHlTdGF0ZSI6ZmFsc2V9LCJJc1Zpc2libGUiOnRydWUsIlBhcmVudFN0eWxlIjpudWxsfSwiSW5kZXgiOjUsIlBlcmNlbnRhZ2VDb21wbGV0ZSI6bnVsbCwiUG9zaXRpb24iOnsiUmF0aW8iOjAuMCwiSXNDdXN0b20iOmZhbHNlfSwiRGF0ZUZvcm1hdCI6eyIkcmVmIjoiMzM5In0sIldlZWtOdW1iZXJpbmciOnsiJGlkIjoiMzQxIiwiRm9ybWF0IjowLCJJc1Zpc2libGUiOmZhbHNlLCJMYXN0S25vd25WaXNpYmlsaXR5U3RhdGUiOmZhbHNlfSwiUmVsYXRlZFRhc2tJZCI6IjFmM2VjZGI1LTIzMjEtNGQxYy04NThhLWI4ZmIxMjM5MmExMyIsIklkIjoiOTY2YWM4ZTMtOGQ5Ny00YmZlLWFlMjMtODkwYTEyNmIyYTc5IiwiSW1wb3J0SWQiOm51bGwsIlRpdGxlIjoiS2lja29mZiBNZWV0aW5nIiwiTm90ZSI6bnVsbCwiSHlwZXJsaW5rIjp7IiRpZCI6IjM0MiIsIkFkZHJlc3MiOiIiLCJTdWJBZGRyZXNzIjoiIn0sIklzQ2hhbmdlZCI6ZmFsc2UsIklzTmV3IjpmYWxzZX1dLCJUYXNrRGVmaW5pdGlvbiI6eyIkaWQiOiIzNDMiLCJHcm91cE5hbWUiOm51bGwsIlN0YXJ0RGF0ZSI6IjIwMjEtMDEtMDJUMDA6MDA6MDBaIiwiRW5kRGF0ZSI6IjIwMjEtMDMtMzFUMTk6NDQ6MDBaIiwiUGVyY2VudGFnZUNvbXBsZXRlIjoxMDAuMCwiU3R5bGUiOnsiJGlkIjoiMzQ0IiwiU2hhcGUiOjcsIlNoYXBlVGhpY2tuZXNzIjowLCJEdXJhdGlvbkZvcm1hdCI6MCwiSW5jbHVkZU5vbldvcmtpbmdEYXlzSW5EdXJhdGlvbiI6ZmFsc2UsIlBlcmNlbnRhZ2VDb21wbGV0ZVN0eWxlIjp7IiRpZCI6IjM0NSIsIkZvbnRTZXR0aW5ncyI6eyIkaWQiOiIzNDYiLCJGb250U2l6ZSI6MTAsIkZvbnROYW1lIjoiQ2FsaWJyaSIsIklzQm9sZCI6dHJ1ZSwiSXNJdGFsaWMiOmZhbHNlLCJJc1VuZGVybGluZWQiOmZhbHNlLCJQYXJlbnRTdHlsZSI6bnVsbH0sIkF1dG9TaXplIjowLCJGb3JlZ3JvdW5kIjp7IiRpZCI6IjM0NyIsIkNvbG9yIjp7IiRpZCI6IjM0OCIsIkEiOjI1NSwiUiI6MTI3LCJHIjo5NiwiQiI6MH19LCJNYXhXaWR0aCI6MjAwLjAsIk1heEhlaWdodCI6IkluZmluaXR5IiwiU21hcnRGb3JlZ3JvdW5kSXNBY3RpdmUiOmZhbHNlLCJIb3Jpem9udGFsQWxpZ25tZW50IjowLCJWZXJ0aWNhbEFsaWdubWVudCI6MCwiU21hcnRGb3JlZ3JvdW5kIjpudWxsLCJCYWNrZ3JvdW5kRmlsbFR5cGUiOjAsIk1hcmdpbiI6eyIkaWQiOiIzNDkiLCJUb3AiOjAsIkxlZnQiOjAsIlJpZ2h0IjowLCJCb3R0b20iOjB9LCJQYWRkaW5nIjp7IiRpZCI6IjM1MCIsIlRvcCI6MCwiTGVmdCI6MCwiUmlnaHQiOjAsIkJvdHRvbSI6MH0sIkJhY2tncm91bmQiOnsiJGlkIjoiMzUxIiwiQ29sb3IiOnsiJGlkIjoiMzUyIiwiQSI6ODksIlIiOjAsIkciOjAsIkIiOjB9fSwiSXNWaXNpYmxlIjp0cnVlLCJXaWR0aCI6MC4wLCJIZWlnaHQiOjAuMCwiQm9yZGVyU3R5bGUiOnsiJGlkIjoiMzUzIiwiTGluZUNvbG9yIjpudWxsLCJMaW5lV2VpZ2h0IjowLjAsIkxpbmVUeXBlIjowLCJQYXJlbnRTdHlsZSI6bnVsbH0sIlBhcmVudFN0eWxlIjpudWxsfSwiRHVyYXRpb25TdHlsZSI6eyIkaWQiOiIzNTQiLCJGb250U2V0dGluZ3MiOnsiJGlkIjoiMzU1IiwiRm9udFNpemUiOjEwLCJGb250TmFtZSI6IkNhbGlicmkiLCJJc0JvbGQiOmZhbHNlLCJJc0l0YWxpYyI6ZmFsc2UsIklzVW5kZXJsaW5lZCI6ZmFsc2UsIlBhcmVudFN0eWxlIjpudWxsfSwiQXV0b1NpemUiOjAsIkZvcmVncm91bmQiOnsiJGlkIjoiMzU2IiwiQ29sb3IiOnsiJGlkIjoiMzU3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zU4IiwiVG9wIjowLCJMZWZ0IjowLCJSaWdodCI6MCwiQm90dG9tIjowfSwiUGFkZGluZyI6eyIkaWQiOiIzNTkiLCJUb3AiOjAsIkxlZnQiOjAsIlJpZ2h0IjowLCJCb3R0b20iOjB9LCJCYWNrZ3JvdW5kIjp7IiRpZCI6IjM2MCIsIkNvbG9yIjp7IiRpZCI6IjM2MSIsIkEiOjg5LCJSIjowLCJHIjowLCJCIjowfX0sIklzVmlzaWJsZSI6dHJ1ZSwiV2lkdGgiOjAuMCwiSGVpZ2h0IjowLjAsIkJvcmRlclN0eWxlIjp7IiRpZCI6IjM2MiIsIkxpbmVDb2xvciI6bnVsbCwiTGluZVdlaWdodCI6MC4wLCJMaW5lVHlwZSI6MCwiUGFyZW50U3R5bGUiOm51bGx9LCJQYXJlbnRTdHlsZSI6bnVsbH0sIkhvcml6b250YWxDb25uZWN0b3JTdHlsZSI6eyIkaWQiOiIzNjMiLCJMaW5lQ29sb3IiOnsiJGlkIjoiMzY0IiwiJHR5cGUiOiJOTFJFLkNvbW1vbi5Eb20uU29saWRDb2xvckJydXNoLCBOTFJFLkNvbW1vbiIsIkNvbG9yIjp7IiRpZCI6IjM2NSIsIkEiOjI1NSwiUiI6MjA0LCJHIjoyMDQsIkIiOjIwNH19LCJMaW5lV2VpZ2h0IjoxLjAsIkxpbmVUeXBlIjowLCJQYXJlbnRTdHlsZSI6bnVsbH0sIlZlcnRpY2FsQ29ubmVjdG9yU3R5bGUiOnsiJGlkIjoiMzY2IiwiTGluZUNvbG9yIjp7IiRpZCI6IjM2NyIsIiR0eXBlIjoiTkxSRS5Db21tb24uRG9tLlNvbGlkQ29sb3JCcnVzaCwgTkxSRS5Db21tb24iLCJDb2xvciI6eyIkaWQiOiIzNjgiLCJBIjoyNTUsIlIiOjIwNCwiRyI6MjA0LCJCIjoyMDR9fSwiTGluZVdlaWdodCI6MC4wLCJMaW5lVHlwZSI6MCwiUGFyZW50U3R5bGUiOm51bGx9LCJNYXJnaW4iOm51bGwsIlN0YXJ0RGF0ZVBvc2l0aW9uIjo2LCJFbmREYXRlUG9zaXRpb24iOjYsIkRhdGVJc1Zpc2libGUiOmZhbHNlLCJUaXRsZVBvc2l0aW9uIjoyLCJEdXJhdGlvblBvc2l0aW9uIjo2LCJQZXJjZW50YWdlQ29tcGxldGVkUG9zaXRpb24iOjQsIlNwYWNpbmciOjMsIklzQmVsb3dUaW1lYmFuZCI6dHJ1ZSwiUGVyY2VudGFnZUNvbXBsZXRlU2hhcGVPcGFjaXR5IjozNSwiU2hhcGVTdHlsZSI6eyIkaWQiOiIzNjkiLCJNYXJnaW4iOnsiJGlkIjoiMzcwIiwiVG9wIjowLCJMZWZ0Ijo0LCJSaWdodCI6NCwiQm90dG9tIjowfSwiUGFkZGluZyI6eyIkaWQiOiIzNzEiLCJUb3AiOjAsIkxlZnQiOjAsIlJpZ2h0IjowLCJCb3R0b20iOjB9LCJCYWNrZ3JvdW5kIjp7IiRpZCI6IjM3MiIsIkNvbG9yIjp7IiRpZCI6IjM3MyIsIkEiOjI1NSwiUiI6MjU1LCJHIjoxOTIsIkIiOjB9fSwiSXNWaXNpYmxlIjp0cnVlLCJXaWR0aCI6MC4wLCJIZWlnaHQiOjEwLjAsIkJvcmRlclN0eWxlIjp7IiRpZCI6IjM3NCIsIkxpbmVDb2xvciI6eyIkaWQiOiIzNzUiLCIkdHlwZSI6Ik5MUkUuQ29tbW9uLkRvbS5Tb2xpZENvbG9yQnJ1c2gsIE5MUkUuQ29tbW9uIiwiQ29sb3IiOnsiJGlkIjoiMzc2IiwiQSI6MjU1LCJSIjoyNTUsIkciOjAsIkIiOjB9fSwiTGluZVdlaWdodCI6MC4wLCJMaW5lVHlwZSI6MCwiUGFyZW50U3R5bGUiOm51bGx9LCJQYXJlbnRTdHlsZSI6bnVsbH0sIlRpdGxlU3R5bGUiOnsiJGlkIjoiMzc3IiwiRm9udFNldHRpbmdzIjp7IiRpZCI6IjM3OCIsIkZvbnRTaXplIjoxMSwiRm9udE5hbWUiOiJDYWxpYnJpIiwiSXNCb2xkIjp0cnVlLCJJc0l0YWxpYyI6ZmFsc2UsIklzVW5kZXJsaW5lZCI6ZmFsc2UsIlBhcmVudFN0eWxlIjpudWxsfSwiQXV0b1NpemUiOjAsIkZvcmVncm91bmQiOnsiJGlkIjoiMzc5IiwiQ29sb3IiOnsiJGlkIjoiMzgw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M4MSIsIlRvcCI6MCwiTGVmdCI6MCwiUmlnaHQiOjAsIkJvdHRvbSI6MH0sIlBhZGRpbmciOnsiJGlkIjoiMzgyIiwiVG9wIjowLCJMZWZ0IjowLCJSaWdodCI6MCwiQm90dG9tIjowfSwiQmFja2dyb3VuZCI6eyIkaWQiOiIzODMiLCJDb2xvciI6eyIkaWQiOiIzODQiLCJBIjowLCJSIjoyNTUsIkciOjI1NSwiQiI6MjU1fX0sIklzVmlzaWJsZSI6dHJ1ZSwiV2lkdGgiOjAuMCwiSGVpZ2h0IjowLjAsIkJvcmRlclN0eWxlIjp7IiRpZCI6IjM4NSIsIkxpbmVDb2xvciI6bnVsbCwiTGluZVdlaWdodCI6MC4wLCJMaW5lVHlwZSI6MCwiUGFyZW50U3R5bGUiOm51bGx9LCJQYXJlbnRTdHlsZSI6bnVsbH0sIkRhdGVTdHlsZSI6eyIkaWQiOiIzODYiLCJGb250U2V0dGluZ3MiOnsiJGlkIjoiMzg3IiwiRm9udFNpemUiOjEwLCJGb250TmFtZSI6IkNhbGlicmkiLCJJc0JvbGQiOmZhbHNlLCJJc0l0YWxpYyI6ZmFsc2UsIklzVW5kZXJsaW5lZCI6ZmFsc2UsIlBhcmVudFN0eWxlIjpudWxsfSwiQXV0b1NpemUiOjAsIkZvcmVncm91bmQiOnsiJHJlZiI6IjEyMSJ9LCJNYXhXaWR0aCI6MjAwLjAsIk1heEhlaWdodCI6IkluZmluaXR5IiwiU21hcnRGb3JlZ3JvdW5kSXNBY3RpdmUiOmZhbHNlLCJIb3Jpem9udGFsQWxpZ25tZW50IjoyLCJWZXJ0aWNhbEFsaWdubWVudCI6MCwiU21hcnRGb3JlZ3JvdW5kIjpudWxsLCJCYWNrZ3JvdW5kRmlsbFR5cGUiOjAsIk1hcmdpbiI6eyIkaWQiOiIzODgiLCJUb3AiOjAsIkxlZnQiOjAsIlJpZ2h0IjowLCJCb3R0b20iOjB9LCJQYWRkaW5nIjp7IiRpZCI6IjM4OSIsIlRvcCI6MCwiTGVmdCI6MCwiUmlnaHQiOjAsIkJvdHRvbSI6MH0sIkJhY2tncm91bmQiOnsiJGlkIjoiMzkwIiwiQ29sb3IiOnsiJHJlZiI6IjM2MSJ9fSwiSXNWaXNpYmxlIjp0cnVlLCJXaWR0aCI6MC4wLCJIZWlnaHQiOjAuMCwiQm9yZGVyU3R5bGUiOnsiJGlkIjoiMzkxIiwiTGluZUNvbG9yIjpudWxsLCJMaW5lV2VpZ2h0IjowLjAsIkxpbmVUeXBlIjowLCJQYXJlbnRTdHlsZSI6bnVsbH0sIlBhcmVudFN0eWxlIjpudWxsfSwiRGF0ZUZvcm1hdCI6eyIkaWQiOiIzO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zkzIiwiRm9ybWF0IjowLCJJc1Zpc2libGUiOmZhbHNlLCJMYXN0S25vd25WaXNpYmlsaXR5U3RhdGUiOmZhbHNlfSwiSXNWaXNpYmxlIjp0cnVlLCJQYXJlbnRTdHlsZSI6bnVsbH0sIkluZGV4Ijo0LCJTbWFydER1cmF0aW9uQWN0aXZhdGVkIjpmYWxzZSwiRGF0ZUZvcm1hdCI6eyIkcmVmIjoiMzkyIn0sIldlZWtOdW1iZXJpbmciOnsiJGlkIjoiMzk0IiwiRm9ybWF0IjowLCJJc1Zpc2libGUiOmZhbHNlLCJMYXN0S25vd25WaXNpYmlsaXR5U3RhdGUiOmZhbHNlfSwiSWQiOiIxZjNlY2RiNS0yMzIxLTRkMWMtODU4YS1iOGZiMTIzOTJhMTMiLCJJbXBvcnRJZCI6bnVsbCwiVGl0bGUiOiJWaXNpb24iLCJOb3RlIjpudWxsLCJIeXBlcmxpbmsiOnsiJGlkIjoiMzk1IiwiQWRkcmVzcyI6IiIsIlN1YkFkZHJlc3MiOiIifSwiSXNDaGFuZ2VkIjpmYWxzZSwiSXNOZXciOmZhbHNlfX0seyIkaWQiOiIzOTYiLCJfYXR0YWNoZWRNaWxlc3RvbmVzIjpbXSwiVGFza0RlZmluaXRpb24iOnsiJGlkIjoiMzk3IiwiR3JvdXBOYW1lIjpudWxsLCJTdGFydERhdGUiOiIyMDIxLTAxLTI4VDAwOjAwOjAwWiIsIkVuZERhdGUiOiIyMDIxLTAzLTMxVDE4OjU3OjAwWiIsIlBlcmNlbnRhZ2VDb21wbGV0ZSI6MTAwLjAsIlN0eWxlIjp7IiRpZCI6IjM5OCIsIlNoYXBlIjo3LCJTaGFwZVRoaWNrbmVzcyI6MCwiRHVyYXRpb25Gb3JtYXQiOjAsIkluY2x1ZGVOb25Xb3JraW5nRGF5c0luRHVyYXRpb24iOmZhbHNlLCJQZXJjZW50YWdlQ29tcGxldGVTdHlsZSI6eyIkaWQiOiIzOTkiLCJGb250U2V0dGluZ3MiOnsiJGlkIjoiNDAwIiwiRm9udFNpemUiOjEwLCJGb250TmFtZSI6IkNhbGlicmkiLCJJc0JvbGQiOnRydWUsIklzSXRhbGljIjpmYWxzZSwiSXNVbmRlcmxpbmVkIjpmYWxzZSwiUGFyZW50U3R5bGUiOm51bGx9LCJBdXRvU2l6ZSI6MCwiRm9yZWdyb3VuZCI6eyIkaWQiOiI0MDEiLCJDb2xvciI6eyIkaWQiOiI0MDIiLCJBIjoyNTUsIlIiOjEyNywiRyI6OTYsIkIiOjB9fSwiTWF4V2lkdGgiOjIwMC4wLCJNYXhIZWlnaHQiOiJJbmZpbml0eSIsIlNtYXJ0Rm9yZWdyb3VuZElzQWN0aXZlIjpmYWxzZSwiSG9yaXpvbnRhbEFsaWdubWVudCI6MCwiVmVydGljYWxBbGlnbm1lbnQiOjAsIlNtYXJ0Rm9yZWdyb3VuZCI6bnVsbCwiQmFja2dyb3VuZEZpbGxUeXBlIjowLCJNYXJnaW4iOnsiJGlkIjoiNDAzIiwiVG9wIjowLCJMZWZ0IjowLCJSaWdodCI6MCwiQm90dG9tIjowfSwiUGFkZGluZyI6eyIkaWQiOiI0MDQiLCJUb3AiOjAsIkxlZnQiOjAsIlJpZ2h0IjowLCJCb3R0b20iOjB9LCJCYWNrZ3JvdW5kIjp7IiRpZCI6IjQwNSIsIkNvbG9yIjp7IiRyZWYiOiIzNTIifX0sIklzVmlzaWJsZSI6dHJ1ZSwiV2lkdGgiOjAuMCwiSGVpZ2h0IjowLjAsIkJvcmRlclN0eWxlIjp7IiRpZCI6IjQwNiIsIkxpbmVDb2xvciI6bnVsbCwiTGluZVdlaWdodCI6MC4wLCJMaW5lVHlwZSI6MCwiUGFyZW50U3R5bGUiOm51bGx9LCJQYXJlbnRTdHlsZSI6bnVsbH0sIkR1cmF0aW9uU3R5bGUiOnsiJGlkIjoiNDA3IiwiRm9udFNldHRpbmdzIjp7IiRpZCI6IjQwOCIsIkZvbnRTaXplIjoxMCwiRm9udE5hbWUiOiJDYWxpYnJpIiwiSXNCb2xkIjpmYWxzZSwiSXNJdGFsaWMiOmZhbHNlLCJJc1VuZGVybGluZWQiOmZhbHNlLCJQYXJlbnRTdHlsZSI6bnVsbH0sIkF1dG9TaXplIjowLCJGb3JlZ3JvdW5kIjp7IiRpZCI6IjQwOSIsIkNvbG9yIjp7IiRyZWYiOiIzNTcifX0sIk1heFdpZHRoIjoyMDAuMCwiTWF4SGVpZ2h0IjoiSW5maW5pdHkiLCJTbWFydEZvcmVncm91bmRJc0FjdGl2ZSI6ZmFsc2UsIkhvcml6b250YWxBbGlnbm1lbnQiOjAsIlZlcnRpY2FsQWxpZ25tZW50IjowLCJTbWFydEZvcmVncm91bmQiOm51bGwsIkJhY2tncm91bmRGaWxsVHlwZSI6MCwiTWFyZ2luIjp7IiRpZCI6IjQxMCIsIlRvcCI6MCwiTGVmdCI6MCwiUmlnaHQiOjAsIkJvdHRvbSI6MH0sIlBhZGRpbmciOnsiJGlkIjoiNDExIiwiVG9wIjowLCJMZWZ0IjowLCJSaWdodCI6MCwiQm90dG9tIjowfSwiQmFja2dyb3VuZCI6eyIkcmVmIjoiMzYwIn0sIklzVmlzaWJsZSI6dHJ1ZSwiV2lkdGgiOjAuMCwiSGVpZ2h0IjowLjAsIkJvcmRlclN0eWxlIjp7IiRpZCI6IjQxMiIsIkxpbmVDb2xvciI6bnVsbCwiTGluZVdlaWdodCI6MC4wLCJMaW5lVHlwZSI6MCwiUGFyZW50U3R5bGUiOm51bGx9LCJQYXJlbnRTdHlsZSI6bnVsbH0sIkhvcml6b250YWxDb25uZWN0b3JTdHlsZSI6eyIkaWQiOiI0MTMiLCJMaW5lQ29sb3IiOnsiJHJlZiI6IjM2NCJ9LCJMaW5lV2VpZ2h0IjoxLjAsIkxpbmVUeXBlIjowLCJQYXJlbnRTdHlsZSI6bnVsbH0sIlZlcnRpY2FsQ29ubmVjdG9yU3R5bGUiOnsiJGlkIjoiNDE0IiwiTGluZUNvbG9yIjp7IiRyZWYiOiIzNjcifSwiTGluZVdlaWdodCI6MC4wLCJMaW5lVHlwZSI6MCwiUGFyZW50U3R5bGUiOm51bGx9LCJNYXJnaW4iOm51bGwsIlN0YXJ0RGF0ZVBvc2l0aW9uIjo2LCJFbmREYXRlUG9zaXRpb24iOjYsIkRhdGVJc1Zpc2libGUiOmZhbHNlLCJUaXRsZVBvc2l0aW9uIjoyLCJEdXJhdGlvblBvc2l0aW9uIjo2LCJQZXJjZW50YWdlQ29tcGxldGVkUG9zaXRpb24iOjQsIlNwYWNpbmciOjMsIklzQmVsb3dUaW1lYmFuZCI6dHJ1ZSwiUGVyY2VudGFnZUNvbXBsZXRlU2hhcGVPcGFjaXR5IjozNSwiU2hhcGVTdHlsZSI6eyIkaWQiOiI0MTUiLCJNYXJnaW4iOnsiJGlkIjoiNDE2IiwiVG9wIjowLCJMZWZ0Ijo0LCJSaWdodCI6NCwiQm90dG9tIjowfSwiUGFkZGluZyI6eyIkaWQiOiI0MTciLCJUb3AiOjAsIkxlZnQiOjAsIlJpZ2h0IjowLCJCb3R0b20iOjB9LCJCYWNrZ3JvdW5kIjp7IiRpZCI6IjQxOCIsIkNvbG9yIjp7IiRpZCI6IjQxOSIsIkEiOjI1NSwiUiI6MjU1LCJHIjoxOTIsIkIiOjB9fSwiSXNWaXNpYmxlIjp0cnVlLCJXaWR0aCI6MC4wLCJIZWlnaHQiOjEwLjAsIkJvcmRlclN0eWxlIjp7IiRpZCI6IjQyMCIsIkxpbmVDb2xvciI6eyIkaWQiOiI0MjEiLCIkdHlwZSI6Ik5MUkUuQ29tbW9uLkRvbS5Tb2xpZENvbG9yQnJ1c2gsIE5MUkUuQ29tbW9uIiwiQ29sb3IiOnsiJGlkIjoiNDIyIiwiQSI6MjU1LCJSIjoyNTUsIkciOjAsIkIiOjB9fSwiTGluZVdlaWdodCI6MC4wLCJMaW5lVHlwZSI6MCwiUGFyZW50U3R5bGUiOm51bGx9LCJQYXJlbnRTdHlsZSI6bnVsbH0sIlRpdGxlU3R5bGUiOnsiJGlkIjoiNDIzIiwiRm9udFNldHRpbmdzIjp7IiRpZCI6IjQyNCIsIkZvbnRTaXplIjoxMSwiRm9udE5hbWUiOiJDYWxpYnJpIiwiSXNCb2xkIjp0cnVlLCJJc0l0YWxpYyI6ZmFsc2UsIklzVW5kZXJsaW5lZCI6ZmFsc2UsIlBhcmVudFN0eWxlIjpudWxsfSwiQXV0b1NpemUiOjIsIkZvcmVncm91bmQiOnsiJGlkIjoiNDI1IiwiQ29sb3IiOnsiJGlkIjoiNDI2IiwiQSI6MjU1LCJSIjowLCJHIjowLCJCIjowfX0sIk1heFdpZHRoIjo0Ny43NjAwMDAwMDAwMDAwMDUsIk1heEhlaWdodCI6IkluZmluaXR5IiwiU21hcnRGb3JlZ3JvdW5kSXNBY3RpdmUiOmZhbHNlLCJIb3Jpem9udGFsQWxpZ25tZW50IjoxLCJWZXJ0aWNhbEFsaWdubWVudCI6MCwiU21hcnRGb3JlZ3JvdW5kIjpudWxsLCJCYWNrZ3JvdW5kRmlsbFR5cGUiOjAsIk1hcmdpbiI6eyIkaWQiOiI0MjciLCJUb3AiOjAsIkxlZnQiOjAsIlJpZ2h0IjowLCJCb3R0b20iOjB9LCJQYWRkaW5nIjp7IiRpZCI6IjQyOCIsIlRvcCI6MCwiTGVmdCI6MCwiUmlnaHQiOjAsIkJvdHRvbSI6MH0sIkJhY2tncm91bmQiOnsiJGlkIjoiNDI5IiwiQ29sb3IiOnsiJGlkIjoiNDMwIiwiQSI6MCwiUiI6MjU1LCJHIjoyNTUsIkIiOjI1NX19LCJJc1Zpc2libGUiOnRydWUsIldpZHRoIjowLjAsIkhlaWdodCI6MC4wLCJCb3JkZXJTdHlsZSI6eyIkaWQiOiI0MzEiLCJMaW5lQ29sb3IiOm51bGwsIkxpbmVXZWlnaHQiOjAuMCwiTGluZVR5cGUiOjAsIlBhcmVudFN0eWxlIjpudWxsfSwiUGFyZW50U3R5bGUiOm51bGx9LCJEYXRlU3R5bGUiOnsiJGlkIjoiNDMyIiwiRm9udFNldHRpbmdzIjp7IiRpZCI6IjQzMyIsIkZvbnRTaXplIjoxMCwiRm9udE5hbWUiOiJDYWxpYnJpIiwiSXNCb2xkIjpmYWxzZSwiSXNJdGFsaWMiOmZhbHNlLCJJc1VuZGVybGluZWQiOmZhbHNlLCJQYXJlbnRTdHlsZSI6bnVsbH0sIkF1dG9TaXplIjowLCJGb3JlZ3JvdW5kIjp7IiRyZWYiOiIxMjEifSwiTWF4V2lkdGgiOjIwMC4wLCJNYXhIZWlnaHQiOiJJbmZpbml0eSIsIlNtYXJ0Rm9yZWdyb3VuZElzQWN0aXZlIjpmYWxzZSwiSG9yaXpvbnRhbEFsaWdubWVudCI6MiwiVmVydGljYWxBbGlnbm1lbnQiOjAsIlNtYXJ0Rm9yZWdyb3VuZCI6bnVsbCwiQmFja2dyb3VuZEZpbGxUeXBlIjowLCJNYXJnaW4iOnsiJGlkIjoiNDM0IiwiVG9wIjowLCJMZWZ0IjowLCJSaWdodCI6MCwiQm90dG9tIjowfSwiUGFkZGluZyI6eyIkaWQiOiI0MzUiLCJUb3AiOjAsIkxlZnQiOjAsIlJpZ2h0IjowLCJCb3R0b20iOjB9LCJCYWNrZ3JvdW5kIjp7IiRyZWYiOiIzOTAifSwiSXNWaXNpYmxlIjp0cnVlLCJXaWR0aCI6MC4wLCJIZWlnaHQiOjAuMCwiQm9yZGVyU3R5bGUiOnsiJGlkIjoiNDM2IiwiTGluZUNvbG9yIjpudWxsLCJMaW5lV2VpZ2h0IjowLjAsIkxpbmVUeXBlIjowLCJQYXJlbnRTdHlsZSI6bnVsbH0sIlBhcmVudFN0eWxlIjpudWxsfSwiRGF0ZUZvcm1hdCI6eyIkaWQiOiI0Mz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M4IiwiRm9ybWF0IjowLCJJc1Zpc2libGUiOmZhbHNlLCJMYXN0S25vd25WaXNpYmlsaXR5U3RhdGUiOmZhbHNlfSwiSXNWaXNpYmxlIjp0cnVlLCJQYXJlbnRTdHlsZSI6bnVsbH0sIkluZGV4Ijo2LCJTbWFydER1cmF0aW9uQWN0aXZhdGVkIjpmYWxzZSwiRGF0ZUZvcm1hdCI6eyIkcmVmIjoiNDM3In0sIldlZWtOdW1iZXJpbmciOnsiJGlkIjoiNDM5IiwiRm9ybWF0IjowLCJJc1Zpc2libGUiOmZhbHNlLCJMYXN0S25vd25WaXNpYmlsaXR5U3RhdGUiOmZhbHNlfSwiSWQiOiJiZjBiYWI0ZS05OGY1LTQ3NjMtYTgyNS02OGE1ZDIxOWE1YzciLCJJbXBvcnRJZCI6bnVsbCwiVGl0bGUiOiJPYmplY3RpdmVzIiwiTm90ZSI6bnVsbCwiSHlwZXJsaW5rIjp7IiRpZCI6IjQ0MCIsIkFkZHJlc3MiOiIiLCJTdWJBZGRyZXNzIjoiIn0sIklzQ2hhbmdlZCI6ZmFsc2UsIklzTmV3IjpmYWxzZX19LHsiJGlkIjoiNDQxIiwiX2F0dGFjaGVkTWlsZXN0b25lcyI6W10sIlRhc2tEZWZpbml0aW9uIjp7IiRpZCI6IjQ0MiIsIkdyb3VwTmFtZSI6IjU3OTE1MTVmLTgwYWQtNGY1NS1iZGQzLWMyMzI2ODc4MjQyOCIsIlN0YXJ0RGF0ZSI6IjIwMjEtMDctMTNUMjI6MjU6MDBaIiwiRW5kRGF0ZSI6IjIwMjEtMDktMzBUMDc6MzY6MDBaIiwiUGVyY2VudGFnZUNvbXBsZXRlIjo3NS4wLCJTdHlsZSI6eyIkaWQiOiI0NDMiLCJTaGFwZSI6NywiU2hhcGVUaGlja25lc3MiOjAsIkR1cmF0aW9uRm9ybWF0IjowLCJJbmNsdWRlTm9uV29ya2luZ0RheXNJbkR1cmF0aW9uIjpmYWxzZSwiUGVyY2VudGFnZUNvbXBsZXRlU3R5bGUiOnsiJGlkIjoiNDQ0IiwiRm9udFNldHRpbmdzIjp7IiRpZCI6IjQ0NS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NDQ2IiwiTGluZUNvbG9yIjpudWxsLCJMaW5lV2VpZ2h0IjowLjAsIkxpbmVUeXBlIjowLCJQYXJlbnRTdHlsZSI6bnVsbH0sIlBhcmVudFN0eWxlIjpudWxsfSwiRHVyYXRpb25TdHlsZSI6eyIkaWQiOiI0NDciLCJGb250U2V0dGluZ3MiOnsiJGlkIjoiNDQ4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0NDkiLCJMaW5lQ29sb3IiOm51bGwsIkxpbmVXZWlnaHQiOjAuMCwiTGluZVR5cGUiOjAsIlBhcmVudFN0eWxlIjpudWxsfSwiUGFyZW50U3R5bGUiOm51bGx9LCJIb3Jpem9udGFsQ29ubmVjdG9yU3R5bGUiOnsiJGlkIjoiNDUwIiwiTGluZUNvbG9yIjp7IiRyZWYiOiI5OSJ9LCJMaW5lV2VpZ2h0IjoxLjAsIkxpbmVUeXBlIjowLCJQYXJlbnRTdHlsZSI6bnVsbH0sIlZlcnRpY2FsQ29ubmVjdG9yU3R5bGUiOnsiJGlkIjoiNDUxIiwiTGluZUNvbG9yIjp7IiRyZWYiOiIxMDIifSwiTGluZVdlaWdodCI6MC4wLCJMaW5lVHlwZSI6MCwiUGFyZW50U3R5bGUiOm51bGx9LCJNYXJnaW4iOm51bGwsIlN0YXJ0RGF0ZVBvc2l0aW9uIjo2LCJFbmREYXRlUG9zaXRpb24iOjYsIkRhdGVJc1Zpc2libGUiOmZhbHNlLCJUaXRsZVBvc2l0aW9uIjoyLCJEdXJhdGlvblBvc2l0aW9uIjo2LCJQZXJjZW50YWdlQ29tcGxldGVkUG9zaXRpb24iOjYsIlNwYWNpbmciOjMsIklzQmVsb3dUaW1lYmFuZCI6dHJ1ZSwiUGVyY2VudGFnZUNvbXBsZXRlU2hhcGVPcGFjaXR5IjozNSwiU2hhcGVTdHlsZSI6eyIkaWQiOiI0NTIiLCJNYXJnaW4iOnsiJHJlZiI6IjEwNSJ9LCJQYWRkaW5nIjp7IiRyZWYiOiIxMDYifSwiQmFja2dyb3VuZCI6eyIkaWQiOiI0NTMiLCJDb2xvciI6eyIkaWQiOiI0NTQiLCJBIjoyNTUsIlIiOjI1NSwiRyI6MTkyLCJCIjowfX0sIklzVmlzaWJsZSI6dHJ1ZSwiV2lkdGgiOjAuMCwiSGVpZ2h0IjoxMC4wLCJCb3JkZXJTdHlsZSI6eyIkaWQiOiI0NTUiLCJMaW5lQ29sb3IiOnsiJGlkIjoiNDU2IiwiJHR5cGUiOiJOTFJFLkNvbW1vbi5Eb20uU29saWRDb2xvckJydXNoLCBOTFJFLkNvbW1vbiIsIkNvbG9yIjp7IiRpZCI6IjQ1NyIsIkEiOjI1NSwiUiI6MjU1LCJHIjowLCJCIjowfX0sIkxpbmVXZWlnaHQiOjAuMCwiTGluZVR5cGUiOjAsIlBhcmVudFN0eWxlIjpudWxsfSwiUGFyZW50U3R5bGUiOm51bGx9LCJUaXRsZVN0eWxlIjp7IiRpZCI6IjQ1OCIsIkZvbnRTZXR0aW5ncyI6eyIkaWQiOiI0NTkiLCJGb250U2l6ZSI6MTEsIkZvbnROYW1lIjoiQ2FsaWJyaSIsIklzQm9sZCI6dHJ1ZSwiSXNJdGFsaWMiOmZhbHNlLCJJc1VuZGVybGluZWQiOmZhbHNlLCJQYXJlbnRTdHlsZSI6bnVsbH0sIkF1dG9TaXplIjoyLCJGb3JlZ3JvdW5kIjp7IiRpZCI6IjQ2MCIsIkNvbG9yIjp7IiRpZCI6IjQ2MSIsIkEiOjI1NSwiUiI6MCwiRyI6MCwiQiI6MH19LCJNYXhXaWR0aCI6OTMuMTQ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pZCI6IjQ2MiIsIkNvbG9yIjp7IiRpZCI6IjQ2MyIsIkEiOjAsIlIiOjI1NSwiRyI6MjU1LCJCIjoyNTV9fSwiSXNWaXNpYmxlIjp0cnVlLCJXaWR0aCI6MC4wLCJIZWlnaHQiOjAuMCwiQm9yZGVyU3R5bGUiOnsiJGlkIjoiNDY0IiwiTGluZUNvbG9yIjpudWxsLCJMaW5lV2VpZ2h0IjowLjAsIkxpbmVUeXBlIjowLCJQYXJlbnRTdHlsZSI6bnVsbH0sIlBhcmVudFN0eWxlIjpudWxsfSwiRGF0ZVN0eWxlIjp7IiRpZCI6IjQ2NSIsIkZvbnRTZXR0aW5ncyI6eyIkaWQiOiI0NjYiLCJGb250U2l6ZSI6MTAsIkZvbnROYW1lIjoiQ2FsaWJyaSIsIklzQm9sZCI6ZmFsc2UsIklzSXRhbGljIjpmYWxzZSwiSXNVbmRlcmxpbmVkIjpmYWxzZSwiUGFyZW50U3R5bGUiOm51bGx9LCJBdXRvU2l6ZSI6MCwiRm9yZWdyb3VuZCI6eyIkcmVmIjoiMTIxIn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HJlZiI6IjEyNSJ9LCJJc1Zpc2libGUiOnRydWUsIldpZHRoIjowLjAsIkhlaWdodCI6MC4wLCJCb3JkZXJTdHlsZSI6eyIkaWQiOiI0NjciLCJMaW5lQ29sb3IiOm51bGwsIkxpbmVXZWlnaHQiOjAuMCwiTGluZVR5cGUiOjAsIlBhcmVudFN0eWxlIjpudWxsfSwiUGFyZW50U3R5bGUiOm51bGx9LCJEYXRlRm9ybWF0Ijp7IiRpZCI6IjQ2O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0NjkiLCJGb3JtYXQiOjAsIklzVmlzaWJsZSI6ZmFsc2UsIkxhc3RLbm93blZpc2liaWxpdHlTdGF0ZSI6ZmFsc2V9LCJJc1Zpc2libGUiOnRydWUsIlBhcmVudFN0eWxlIjpudWxsfSwiSW5kZXgiOjcsIlNtYXJ0RHVyYXRpb25BY3RpdmF0ZWQiOmZhbHNlLCJEYXRlRm9ybWF0Ijp7IiRyZWYiOiI0NjgifSwiV2Vla051bWJlcmluZyI6eyIkaWQiOiI0NzAiLCJGb3JtYXQiOjAsIklzVmlzaWJsZSI6ZmFsc2UsIkxhc3RLbm93blZpc2liaWxpdHlTdGF0ZSI6ZmFsc2V9LCJJZCI6Ijc5ZWViZjBjLWMwM2UtNGVhMC04NTQwLWI4MDg4MjcxN2UwYSIsIkltcG9ydElkIjpudWxsLCJUaXRsZSI6IkJldGEgKyBSZWxlYXNlIFBsYW5zIiwiTm90ZSI6bnVsbCwiSHlwZXJsaW5rIjp7IiRpZCI6IjQ3MSIsIkFkZHJlc3MiOiIiLCJTdWJBZGRyZXNzIjoiIn0sIklzQ2hhbmdlZCI6ZmFsc2UsIklzTmV3IjpmYWxzZX19LHsiJGlkIjoiNDcyIiwiX2F0dGFjaGVkTWlsZXN0b25lcyI6W10sIlRhc2tEZWZpbml0aW9uIjp7IiRpZCI6IjQ3MyIsIkdyb3VwTmFtZSI6IjU3OTE1MTVmLTgwYWQtNGY1NS1iZGQzLWMyMzI2ODc4MjQyOCIsIlN0YXJ0RGF0ZSI6IjIwMjEtMDYtMDRUMDA6MDA6MDBaIiwiRW5kRGF0ZSI6IjIwMjEtMDctMTFUMjM6NTg6MDBaIiwiUGVyY2VudGFnZUNvbXBsZXRlIjo3NS4wLCJTdHlsZSI6eyIkaWQiOiI0NzQiLCJTaGFwZSI6NywiU2hhcGVUaGlja25lc3MiOjAsIkR1cmF0aW9uRm9ybWF0IjowLCJJbmNsdWRlTm9uV29ya2luZ0RheXNJbkR1cmF0aW9uIjpmYWxzZSwiUGVyY2VudGFnZUNvbXBsZXRlU3R5bGUiOnsiJGlkIjoiNDc1IiwiRm9udFNldHRpbmdzIjp7IiRpZCI6IjQ3Ni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NDc3IiwiTGluZUNvbG9yIjpudWxsLCJMaW5lV2VpZ2h0IjowLjAsIkxpbmVUeXBlIjowLCJQYXJlbnRTdHlsZSI6bnVsbH0sIlBhcmVudFN0eWxlIjpudWxsfSwiRHVyYXRpb25TdHlsZSI6eyIkaWQiOiI0NzgiLCJGb250U2V0dGluZ3MiOnsiJGlkIjoiNDc5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0ODAiLCJMaW5lQ29sb3IiOm51bGwsIkxpbmVXZWlnaHQiOjAuMCwiTGluZVR5cGUiOjAsIlBhcmVudFN0eWxlIjpudWxsfSwiUGFyZW50U3R5bGUiOm51bGx9LCJIb3Jpem9udGFsQ29ubmVjdG9yU3R5bGUiOnsiJGlkIjoiNDgxIiwiTGluZUNvbG9yIjp7IiRyZWYiOiI5OSJ9LCJMaW5lV2VpZ2h0IjoxLjAsIkxpbmVUeXBlIjowLCJQYXJlbnRTdHlsZSI6bnVsbH0sIlZlcnRpY2FsQ29ubmVjdG9yU3R5bGUiOnsiJGlkIjoiNDgyIiwiTGluZUNvbG9yIjp7IiRyZWYiOiIxMDIifSwiTGluZVdlaWdodCI6MC4wLCJMaW5lVHlwZSI6MCwiUGFyZW50U3R5bGUiOm51bGx9LCJNYXJnaW4iOm51bGwsIlN0YXJ0RGF0ZVBvc2l0aW9uIjo2LCJFbmREYXRlUG9zaXRpb24iOjYsIkRhdGVJc1Zpc2libGUiOmZhbHNlLCJUaXRsZVBvc2l0aW9uIjoyLCJEdXJhdGlvblBvc2l0aW9uIjo2LCJQZXJjZW50YWdlQ29tcGxldGVkUG9zaXRpb24iOjYsIlNwYWNpbmciOjMsIklzQmVsb3dUaW1lYmFuZCI6dHJ1ZSwiUGVyY2VudGFnZUNvbXBsZXRlU2hhcGVPcGFjaXR5IjozNSwiU2hhcGVTdHlsZSI6eyIkaWQiOiI0ODMiLCJNYXJnaW4iOnsiJHJlZiI6IjEwNSJ9LCJQYWRkaW5nIjp7IiRyZWYiOiIxMDYifSwiQmFja2dyb3VuZCI6eyIkaWQiOiI0ODQiLCJDb2xvciI6eyIkaWQiOiI0ODUiLCJBIjoyNTUsIlIiOjI1NSwiRyI6MTkyLCJCIjowfX0sIklzVmlzaWJsZSI6dHJ1ZSwiV2lkdGgiOjAuMCwiSGVpZ2h0IjoxMC4wLCJCb3JkZXJTdHlsZSI6eyIkaWQiOiI0ODYiLCJMaW5lQ29sb3IiOnsiJHJlZiI6IjQ1NiJ9LCJMaW5lV2VpZ2h0IjowLjAsIkxpbmVUeXBlIjowLCJQYXJlbnRTdHlsZSI6bnVsbH0sIlBhcmVudFN0eWxlIjpudWxsfSwiVGl0bGVTdHlsZSI6eyIkaWQiOiI0ODciLCJGb250U2V0dGluZ3MiOnsiJGlkIjoiNDg4IiwiRm9udFNpemUiOjExLCJGb250TmFtZSI6IkNhbGlicmkiLCJJc0JvbGQiOnRydWUsIklzSXRhbGljIjpmYWxzZSwiSXNVbmRlcmxpbmVkIjpmYWxzZSwiUGFyZW50U3R5bGUiOm51bGx9LCJBdXRvU2l6ZSI6MiwiRm9yZWdyb3VuZCI6eyIkaWQiOiI0ODkiLCJDb2xvciI6eyIkaWQiOiI0OTAiLCJBIjoyNTUsIlIiOjAsIkciOjAsIkIiOjB9fSwiTWF4V2lkdGgiOjU4LjA4NjY2NjY2NjY2NjY3MywiTWF4SGVpZ2h0IjoiSW5maW5pdHkiLCJTbWFydEZvcmVncm91bmRJc0FjdGl2ZSI6ZmFsc2UsIkhvcml6b250YWxBbGlnbm1lbnQiOjEsIlZlcnRpY2FsQWxpZ25tZW50IjowLCJTbWFydEZvcmVncm91bmQiOm51bGwsIkJhY2tncm91bmRGaWxsVHlwZSI6MCwiTWFyZ2luIjp7IiRyZWYiOiIxMTYifSwiUGFkZGluZyI6eyIkcmVmIjoiMTE3In0sIkJhY2tncm91bmQiOnsiJGlkIjoiNDkxIiwiQ29sb3IiOnsiJGlkIjoiNDkyIiwiQSI6MCwiUiI6MjU1LCJHIjoyNTUsIkIiOjI1NX19LCJJc1Zpc2libGUiOnRydWUsIldpZHRoIjowLjAsIkhlaWdodCI6MC4wLCJCb3JkZXJTdHlsZSI6eyIkaWQiOiI0OTMiLCJMaW5lQ29sb3IiOm51bGwsIkxpbmVXZWlnaHQiOjAuMCwiTGluZVR5cGUiOjAsIlBhcmVudFN0eWxlIjpudWxsfSwiUGFyZW50U3R5bGUiOm51bGx9LCJEYXRlU3R5bGUiOnsiJGlkIjoiNDk0IiwiRm9udFNldHRpbmdzIjp7IiRpZCI6IjQ5NSIsIkZvbnRTaXplIjoxMCwiRm9udE5hbWUiOiJDYWxpYnJpIiwiSXNCb2xkIjpmYWxzZSwiSXNJdGFsaWMiOmZhbHNlLCJJc1VuZGVybGluZWQiOmZhbHNlLCJQYXJlbnRTdHlsZSI6bnVsbH0sIkF1dG9TaXplIjowLCJGb3JlZ3JvdW5kIjp7IiRyZWYiOiIxMjEi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cmVmIjoiMTI1In0sIklzVmlzaWJsZSI6dHJ1ZSwiV2lkdGgiOjAuMCwiSGVpZ2h0IjowLjAsIkJvcmRlclN0eWxlIjp7IiRpZCI6IjQ5NiIsIkxpbmVDb2xvciI6bnVsbCwiTGluZVdlaWdodCI6MC4wLCJMaW5lVHlwZSI6MCwiUGFyZW50U3R5bGUiOm51bGx9LCJQYXJlbnRTdHlsZSI6bnVsbH0sIkRhdGVGb3JtYXQiOnsiJHJlZiI6IjQ2OCJ9LCJXZWVrTnVtYmVyaW5nIjp7IiRpZCI6IjQ5NyIsIkZvcm1hdCI6MCwiSXNWaXNpYmxlIjpmYWxzZSwiTGFzdEtub3duVmlzaWJpbGl0eVN0YXRlIjpmYWxzZX0sIklzVmlzaWJsZSI6dHJ1ZSwiUGFyZW50U3R5bGUiOm51bGx9LCJJbmRleCI6OCwiU21hcnREdXJhdGlvbkFjdGl2YXRlZCI6ZmFsc2UsIkRhdGVGb3JtYXQiOnsiJHJlZiI6IjQ2OCJ9LCJXZWVrTnVtYmVyaW5nIjp7IiRpZCI6IjQ5OCIsIkZvcm1hdCI6MCwiSXNWaXNpYmxlIjpmYWxzZSwiTGFzdEtub3duVmlzaWJpbGl0eVN0YXRlIjpmYWxzZX0sIklkIjoiZWViODNlNTAtM2ZmZS00YTcyLWEyMDMtZmVkZTg3ZjIzMDgxIiwiSW1wb3J0SWQiOm51bGwsIlRpdGxlIjoiU2FsZXMgQnVkZ2V0IiwiTm90ZSI6bnVsbCwiSHlwZXJsaW5rIjp7IiRpZCI6IjQ5OSIsIkFkZHJlc3MiOiIiLCJTdWJBZGRyZXNzIjoiIn0sIklzQ2hhbmdlZCI6ZmFsc2UsIklzTmV3IjpmYWxzZX19LHsiJGlkIjoiNTAwIiwiX2F0dGFjaGVkTWlsZXN0b25lcyI6W10sIlRhc2tEZWZpbml0aW9uIjp7IiRpZCI6IjUwMSIsIkdyb3VwTmFtZSI6IjU3OTE1MTVmLTgwYWQtNGY1NS1iZGQzLWMyMzI2ODc4MjQyOCIsIlN0YXJ0RGF0ZSI6IjIwMjEtMDQtMDJUMDA6MDA6MDBaIiwiRW5kRGF0ZSI6IjIwMjEtMDYtMDJUMTM6MDA6MDBaIiwiUGVyY2VudGFnZUNvbXBsZXRlIjo3NS4wLCJTdHlsZSI6eyIkaWQiOiI1MDIiLCJTaGFwZSI6NywiU2hhcGVUaGlja25lc3MiOjAsIkR1cmF0aW9uRm9ybWF0IjowLCJJbmNsdWRlTm9uV29ya2luZ0RheXNJbkR1cmF0aW9uIjpmYWxzZSwiUGVyY2VudGFnZUNvbXBsZXRlU3R5bGUiOnsiJGlkIjoiNTAzIiwiRm9udFNldHRpbmdzIjp7IiRpZCI6IjUwNCIsIkZvbnRTaXplIjoxMCwiRm9udE5hbWUiOiJDYWxpYnJpIiwiSXNCb2xkIjp0cnVlLCJJc0l0YWxpYyI6ZmFsc2UsIklzVW5kZXJsaW5lZCI6ZmFsc2UsIlBhcmVudFN0eWxlIjpudWxsfSwiQXV0b1NpemUiOjAsIkZvcmVncm91bmQiOnsiJGlkIjoiNTA1IiwiQ29sb3IiOnsiJGlkIjoiNTA2IiwiQSI6MjU1LCJSIjoxMjcsIkciOjk2LCJCIjowfX0sIk1heFdpZHRoIjoyMDAuMCwiTWF4SGVpZ2h0IjoiSW5maW5pdHkiLCJTbWFydEZvcmVncm91bmRJc0FjdGl2ZSI6ZmFsc2UsIkhvcml6b250YWxBbGlnbm1lbnQiOjAsIlZlcnRpY2FsQWxpZ25tZW50IjowLCJTbWFydEZvcmVncm91bmQiOm51bGwsIkJhY2tncm91bmRGaWxsVHlwZSI6MCwiTWFyZ2luIjp7IiRpZCI6IjUwNyIsIlRvcCI6MCwiTGVmdCI6MCwiUmlnaHQiOjAsIkJvdHRvbSI6MH0sIlBhZGRpbmciOnsiJGlkIjoiNTA4IiwiVG9wIjowLCJMZWZ0IjowLCJSaWdodCI6MCwiQm90dG9tIjowfSwiQmFja2dyb3VuZCI6eyIkaWQiOiI1MDkiLCJDb2xvciI6eyIkcmVmIjoiMzYxIn19LCJJc1Zpc2libGUiOnRydWUsIldpZHRoIjowLjAsIkhlaWdodCI6MC4wLCJCb3JkZXJTdHlsZSI6eyIkaWQiOiI1MTAiLCJMaW5lQ29sb3IiOm51bGwsIkxpbmVXZWlnaHQiOjAuMCwiTGluZVR5cGUiOjAsIlBhcmVudFN0eWxlIjpudWxsfSwiUGFyZW50U3R5bGUiOm51bGx9LCJEdXJhdGlvblN0eWxlIjp7IiRpZCI6IjUxMSIsIkZvbnRTZXR0aW5ncyI6eyIkaWQiOiI1MTIiLCJGb250U2l6ZSI6MTAsIkZvbnROYW1lIjoiQ2FsaWJyaSIsIklzQm9sZCI6ZmFsc2UsIklzSXRhbGljIjpmYWxzZSwiSXNVbmRlcmxpbmVkIjpmYWxzZSwiUGFyZW50U3R5bGUiOm51bGx9LCJBdXRvU2l6ZSI6MCwiRm9yZWdyb3VuZCI6eyIkaWQiOiI1MTMiLCJDb2xvciI6eyIkcmVmIjoiMzU3In19LCJNYXhXaWR0aCI6MjAwLjAsIk1heEhlaWdodCI6IkluZmluaXR5IiwiU21hcnRGb3JlZ3JvdW5kSXNBY3RpdmUiOmZhbHNlLCJIb3Jpem9udGFsQWxpZ25tZW50IjowLCJWZXJ0aWNhbEFsaWdubWVudCI6MCwiU21hcnRGb3JlZ3JvdW5kIjpudWxsLCJCYWNrZ3JvdW5kRmlsbFR5cGUiOjAsIk1hcmdpbiI6eyIkaWQiOiI1MTQiLCJUb3AiOjAsIkxlZnQiOjAsIlJpZ2h0IjowLCJCb3R0b20iOjB9LCJQYWRkaW5nIjp7IiRpZCI6IjUxNSIsIlRvcCI6MCwiTGVmdCI6MCwiUmlnaHQiOjAsIkJvdHRvbSI6MH0sIkJhY2tncm91bmQiOnsiJHJlZiI6IjM2MCJ9LCJJc1Zpc2libGUiOnRydWUsIldpZHRoIjowLjAsIkhlaWdodCI6MC4wLCJCb3JkZXJTdHlsZSI6eyIkaWQiOiI1MTYiLCJMaW5lQ29sb3IiOm51bGwsIkxpbmVXZWlnaHQiOjAuMCwiTGluZVR5cGUiOjAsIlBhcmVudFN0eWxlIjpudWxsfSwiUGFyZW50U3R5bGUiOm51bGx9LCJIb3Jpem9udGFsQ29ubmVjdG9yU3R5bGUiOnsiJGlkIjoiNTE3IiwiTGluZUNvbG9yIjp7IiRyZWYiOiIzNjQifSwiTGluZVdlaWdodCI6MS4wLCJMaW5lVHlwZSI6MCwiUGFyZW50U3R5bGUiOm51bGx9LCJWZXJ0aWNhbENvbm5lY3RvclN0eWxlIjp7IiRpZCI6IjUxOCIsIkxpbmVDb2xvciI6eyIkcmVmIjoiMzY3In0sIkxpbmVXZWlnaHQiOjAuMCwiTGluZVR5cGUiOjAsIlBhcmVudFN0eWxlIjpudWxsfSwiTWFyZ2luIjpudWxsLCJTdGFydERhdGVQb3NpdGlvbiI6NiwiRW5kRGF0ZVBvc2l0aW9uIjo2LCJEYXRlSXNWaXNpYmxlIjpmYWxzZSwiVGl0bGVQb3NpdGlvbiI6MiwiRHVyYXRpb25Qb3NpdGlvbiI6NiwiUGVyY2VudGFnZUNvbXBsZXRlZFBvc2l0aW9uIjo2LCJTcGFjaW5nIjozLCJJc0JlbG93VGltZWJhbmQiOnRydWUsIlBlcmNlbnRhZ2VDb21wbGV0ZVNoYXBlT3BhY2l0eSI6MzUsIlNoYXBlU3R5bGUiOnsiJGlkIjoiNTE5IiwiTWFyZ2luIjp7IiRpZCI6IjUyMCIsIlRvcCI6MCwiTGVmdCI6NCwiUmlnaHQiOjQsIkJvdHRvbSI6MH0sIlBhZGRpbmciOnsiJGlkIjoiNTIxIiwiVG9wIjowLCJMZWZ0IjowLCJSaWdodCI6MCwiQm90dG9tIjowfSwiQmFja2dyb3VuZCI6eyIkaWQiOiI1MjIiLCJDb2xvciI6eyIkaWQiOiI1MjMiLCJBIjoyNTUsIlIiOjI1NSwiRyI6MTkyLCJCIjowfX0sIklzVmlzaWJsZSI6dHJ1ZSwiV2lkdGgiOjAuMCwiSGVpZ2h0IjoxMC4wLCJCb3JkZXJTdHlsZSI6eyIkaWQiOiI1MjQiLCJMaW5lQ29sb3IiOnsiJGlkIjoiNTI1IiwiJHR5cGUiOiJOTFJFLkNvbW1vbi5Eb20uU29saWRDb2xvckJydXNoLCBOTFJFLkNvbW1vbiIsIkNvbG9yIjp7IiRpZCI6IjUyNiIsIkEiOjI1NSwiUiI6MjU1LCJHIjowLCJCIjowfX0sIkxpbmVXZWlnaHQiOjAuMCwiTGluZVR5cGUiOjAsIlBhcmVudFN0eWxlIjpudWxsfSwiUGFyZW50U3R5bGUiOm51bGx9LCJUaXRsZVN0eWxlIjp7IiRpZCI6IjUyNyIsIkZvbnRTZXR0aW5ncyI6eyIkaWQiOiI1MjgiLCJGb250U2l6ZSI6MTEsIkZvbnROYW1lIjoiQ2FsaWJyaSIsIklzQm9sZCI6dHJ1ZSwiSXNJdGFsaWMiOmZhbHNlLCJJc1VuZGVybGluZWQiOmZhbHNlLCJQYXJlbnRTdHlsZSI6bnVsbH0sIkF1dG9TaXplIjowLCJGb3JlZ3JvdW5kIjp7IiRpZCI6IjUyOSIsIkNvbG9yIjp7IiRpZCI6IjUzMC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1MzEiLCJUb3AiOjAsIkxlZnQiOjAsIlJpZ2h0IjowLCJCb3R0b20iOjB9LCJQYWRkaW5nIjp7IiRpZCI6IjUzMiIsIlRvcCI6MCwiTGVmdCI6MCwiUmlnaHQiOjAsIkJvdHRvbSI6MH0sIkJhY2tncm91bmQiOnsiJGlkIjoiNTMzIiwiQ29sb3IiOnsiJGlkIjoiNTM0IiwiQSI6MCwiUiI6MjU1LCJHIjoyNTUsIkIiOjI1NX19LCJJc1Zpc2libGUiOnRydWUsIldpZHRoIjowLjAsIkhlaWdodCI6MC4wLCJCb3JkZXJTdHlsZSI6eyIkaWQiOiI1MzUiLCJMaW5lQ29sb3IiOm51bGwsIkxpbmVXZWlnaHQiOjAuMCwiTGluZVR5cGUiOjAsIlBhcmVudFN0eWxlIjpudWxsfSwiUGFyZW50U3R5bGUiOm51bGx9LCJEYXRlU3R5bGUiOnsiJGlkIjoiNTM2IiwiRm9udFNldHRpbmdzIjp7IiRpZCI6IjUzNyIsIkZvbnRTaXplIjoxMCwiRm9udE5hbWUiOiJDYWxpYnJpIiwiSXNCb2xkIjpmYWxzZSwiSXNJdGFsaWMiOmZhbHNlLCJJc1VuZGVybGluZWQiOmZhbHNlLCJQYXJlbnRTdHlsZSI6bnVsbH0sIkF1dG9TaXplIjowLCJGb3JlZ3JvdW5kIjp7IiRyZWYiOiIxMjEifSwiTWF4V2lkdGgiOjIwMC4wLCJNYXhIZWlnaHQiOiJJbmZpbml0eSIsIlNtYXJ0Rm9yZWdyb3VuZElzQWN0aXZlIjpmYWxzZSwiSG9yaXpvbnRhbEFsaWdubWVudCI6MiwiVmVydGljYWxBbGlnbm1lbnQiOjAsIlNtYXJ0Rm9yZWdyb3VuZCI6bnVsbCwiQmFja2dyb3VuZEZpbGxUeXBlIjowLCJNYXJnaW4iOnsiJGlkIjoiNTM4IiwiVG9wIjowLCJMZWZ0IjowLCJSaWdodCI6MCwiQm90dG9tIjowfSwiUGFkZGluZyI6eyIkaWQiOiI1MzkiLCJUb3AiOjAsIkxlZnQiOjAsIlJpZ2h0IjowLCJCb3R0b20iOjB9LCJCYWNrZ3JvdW5kIjp7IiRyZWYiOiIzOTAifSwiSXNWaXNpYmxlIjp0cnVlLCJXaWR0aCI6MC4wLCJIZWlnaHQiOjAuMCwiQm9yZGVyU3R5bGUiOnsiJGlkIjoiNTQwIiwiTGluZUNvbG9yIjpudWxsLCJMaW5lV2VpZ2h0IjowLjAsIkxpbmVUeXBlIjowLCJQYXJlbnRTdHlsZSI6bnVsbH0sIlBhcmVudFN0eWxlIjpudWxsfSwiRGF0ZUZvcm1hdCI6eyIkaWQiOiI1NDE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QyIiwiRm9ybWF0IjowLCJJc1Zpc2libGUiOmZhbHNlLCJMYXN0S25vd25WaXNpYmlsaXR5U3RhdGUiOmZhbHNlfSwiSXNWaXNpYmxlIjp0cnVlLCJQYXJlbnRTdHlsZSI6bnVsbH0sIkluZGV4Ijo5LCJTbWFydER1cmF0aW9uQWN0aXZhdGVkIjpmYWxzZSwiRGF0ZUZvcm1hdCI6eyIkcmVmIjoiNTQxIn0sIldlZWtOdW1iZXJpbmciOnsiJGlkIjoiNTQzIiwiRm9ybWF0IjowLCJJc1Zpc2libGUiOmZhbHNlLCJMYXN0S25vd25WaXNpYmlsaXR5U3RhdGUiOmZhbHNlfSwiSWQiOiIxMThhYTI2Mi1jOWIwLTQ4ZTEtOWUwYi0yZWNjNTFlMzZjMzgiLCJJbXBvcnRJZCI6bnVsbCwiVGl0bGUiOiJTdHJhdGVnaWMgSW50ZW50IiwiTm90ZSI6bnVsbCwiSHlwZXJsaW5rIjp7IiRpZCI6IjU0NCIsIkFkZHJlc3MiOiIiLCJTdWJBZGRyZXNzIjoiIn0sIklzQ2hhbmdlZCI6ZmFsc2UsIklzTmV3IjpmYWxzZX19LHsiJGlkIjoiNTQ1IiwiX2F0dGFjaGVkTWlsZXN0b25lcyI6W3siJGlkIjoiNTQ2IiwiRGF0ZSI6IjIwMjEtMDMtMzFUMjM6NTk6MDAiLCJTdHlsZSI6eyIkaWQiOiI1NDciLCJTaGFwZSI6MTQsIkNvbm5lY3Rvck1hcmdpbiI6eyIkaWQiOiI1NDgiLCJUb3AiOjAsIkxlZnQiOjIsIlJpZ2h0IjoyLCJCb3R0b20iOjB9LCJDb25uZWN0b3JTdHlsZSI6eyIkaWQiOiI1NDkiLCJMaW5lQ29sb3IiOnsiJGlkIjoiNTUwIiwiJHR5cGUiOiJOTFJFLkNvbW1vbi5Eb20uU29saWRDb2xvckJydXNoLCBOTFJFLkNvbW1vbiIsIkNvbG9yIjp7IiRpZCI6IjU1MSIsIkEiOjEyNywiUiI6MTI3LCJHIjo5NiwiQiI6MH19LCJMaW5lV2VpZ2h0IjoxLjAsIkxpbmVUeXBlIjowLCJQYXJlbnRTdHlsZSI6bnVsbH0sIklzQmVsb3dUaW1lYmFuZCI6dHJ1ZSwiUG9zaXRpb25PblRhc2siOjMsIkhpZGVEYXRlIjpmYWxzZSwiU2hhcGVTaXplIjoxLCJTcGFjaW5nIjoxLjAsIlBhZGRpbmciOnsiJHJlZiI6IjMxNCJ9LCJTaGFwZVN0eWxlIjp7IiRpZCI6IjU1MiIsIk1hcmdpbiI6eyIkcmVmIjoiNjAifSwiUGFkZGluZyI6eyIkcmVmIjoiNjEifSwiQmFja2dyb3VuZCI6eyIkaWQiOiI1NTMiLCJDb2xvciI6eyIkaWQiOiI1NTQiLCJBIjoyNTUsIlIiOjEyNywiRyI6OTYsIkIiOjB9fSwiSXNWaXNpYmxlIjp0cnVlLCJXaWR0aCI6MTguMCwiSGVpZ2h0IjoyMC4wLCJCb3JkZXJTdHlsZSI6eyIkaWQiOiI1NTUiLCJMaW5lQ29sb3IiOm51bGwsIkxpbmVXZWlnaHQiOjAuMCwiTGluZVR5cGUiOjAsIlBhcmVudFN0eWxlIjpudWxsfSwiUGFyZW50U3R5bGUiOm51bGx9LCJUaXRsZVN0eWxlIjp7IiRpZCI6IjU1NiIsIkZvbnRTZXR0aW5ncyI6eyIkaWQiOiI1NTciLCJGb250U2l6ZSI6MTEsIkZvbnROYW1lIjoiQ2FsaWJyaSIsIklzQm9sZCI6dHJ1ZSwiSXNJdGFsaWMiOmZhbHNlLCJJc1VuZGVybGluZWQiOmZhbHNlLCJQYXJlbnRTdHlsZSI6bnVsbH0sIkF1dG9TaXplIjowLCJGb3JlZ3JvdW5kIjp7IiRpZCI6IjU1OCIsIkNvbG9yIjp7IiRpZCI6IjU1OSIsIkEiOjI1NSwiUiI6MCwiRyI6MCwiQiI6MH19LCJNYXhXaWR0aCI6MjAwLjAsIk1heEhlaWdodCI6IkluZmluaXR5IiwiU21hcnRGb3JlZ3JvdW5kSXNBY3RpdmUiOmZhbHNlLCJIb3Jpem9udGFsQWxpZ25tZW50IjoyLCJWZXJ0aWNhbEFsaWdubWVudCI6MCwiU21hcnRGb3JlZ3JvdW5kIjpudWxsLCJCYWNrZ3JvdW5kRmlsbFR5cGUiOjAsIk1hcmdpbiI6eyIkcmVmIjoiNzEifSwiUGFkZGluZyI6eyIkcmVmIjoiNzIifSwiQmFja2dyb3VuZCI6eyIkaWQiOiI1NjAiLCJDb2xvciI6eyIkaWQiOiI1NjEiLCJBIjowLCJSIjoyNTUsIkciOjI1NSwiQiI6MjU1fX0sIklzVmlzaWJsZSI6ZmFsc2UsIldpZHRoIjowLjAsIkhlaWdodCI6MC4wLCJCb3JkZXJTdHlsZSI6eyIkaWQiOiI1NjIiLCJMaW5lQ29sb3IiOm51bGwsIkxpbmVXZWlnaHQiOjAuMCwiTGluZVR5cGUiOjAsIlBhcmVudFN0eWxlIjpudWxsfSwiUGFyZW50U3R5bGUiOm51bGx9LCJEYXRlU3R5bGUiOnsiJGlkIjoiNTYzIiwiRm9udFNldHRpbmdzIjp7IiRpZCI6IjU2NCIsIkZvbnRTaXplIjoxMCwiRm9udE5hbWUiOiJDYWxpYnJpIiwiSXNCb2xkIjpmYWxzZSwiSXNJdGFsaWMiOmZhbHNlLCJJc1VuZGVybGluZWQiOmZhbHNlLCJQYXJlbnRTdHlsZSI6bnVsbH0sIkF1dG9TaXplIjowLCJGb3JlZ3JvdW5kIjp7IiRpZCI6IjU2NSIsIkNvbG9yIjp7IiRpZCI6IjU2Ni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c4In0sIlBhZGRpbmciOnsiJHJlZiI6Ijc5In0sIkJhY2tncm91bmQiOnsiJGlkIjoiNTY3IiwiQ29sb3IiOnsiJGlkIjoiNTY4IiwiQSI6MCwiUiI6MjU1LCJHIjoyNTUsIkIiOjI1NX19LCJJc1Zpc2libGUiOmZhbHNlLCJXaWR0aCI6MC4wLCJIZWlnaHQiOjAuMCwiQm9yZGVyU3R5bGUiOnsiJGlkIjoiNTY5IiwiTGluZUNvbG9yIjpudWxsLCJMaW5lV2VpZ2h0IjowLjAsIkxpbmVUeXBlIjowLCJQYXJlbnRTdHlsZSI6bnVsbH0sIlBhcmVudFN0eWxlIjpudWxsfSwiRGF0ZUZvcm1hdCI6eyIkaWQiOiI1NzA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cxIiwiRm9ybWF0IjowLCJJc1Zpc2libGUiOmZhbHNlLCJMYXN0S25vd25WaXNpYmlsaXR5U3RhdGUiOmZhbHNlfSwiSXNWaXNpYmxlIjp0cnVlLCJQYXJlbnRTdHlsZSI6bnVsbH0sIkluZGV4IjoxMSwiUGVyY2VudGFnZUNvbXBsZXRlIjpudWxsLCJQb3NpdGlvbiI6eyJSYXRpbyI6MC4wLCJJc0N1c3RvbSI6ZmFsc2V9LCJEYXRlRm9ybWF0Ijp7IiRyZWYiOiI1NzAifSwiV2Vla051bWJlcmluZyI6eyIkaWQiOiI1NzIiLCJGb3JtYXQiOjAsIklzVmlzaWJsZSI6ZmFsc2UsIkxhc3RLbm93blZpc2liaWxpdHlTdGF0ZSI6ZmFsc2V9LCJSZWxhdGVkVGFza0lkIjoiODQwZDE5MDYtY2IxMC00YjAxLWJkZTEtNWJiNzhlOGUzMjNiIiwiSWQiOiIzOTk5ZjE4ZS0yYzYxLTQ1NGMtYWRmZC03ZWE0NjNkMjUzNmIiLCJJbXBvcnRJZCI6bnVsbCwiVGl0bGUiOiJLUElzIERlZmluZWQiLCJOb3RlIjpudWxsLCJIeXBlcmxpbmsiOnsiJGlkIjoiNTczIiwiQWRkcmVzcyI6IiIsIlN1YkFkZHJlc3MiOiIifSwiSXNDaGFuZ2VkIjpmYWxzZSwiSXNOZXciOmZhbHNlfV0sIlRhc2tEZWZpbml0aW9uIjp7IiRpZCI6IjU3NCIsIkdyb3VwTmFtZSI6IjU3OTE1MTVmLTgwYWQtNGY1NS1iZGQzLWMyMzI2ODc4MjQyOCIsIlN0YXJ0RGF0ZSI6IjIwMjEtMDItMjNUMTQ6MzY6MDBaIiwiRW5kRGF0ZSI6IjIwMjEtMDQtMDdUMDA6MjQ6MDBaIiwiUGVyY2VudGFnZUNvbXBsZXRlIjoxMDAuMCwiU3R5bGUiOnsiJGlkIjoiNTc1IiwiU2hhcGUiOjcsIlNoYXBlVGhpY2tuZXNzIjowLCJEdXJhdGlvbkZvcm1hdCI6MCwiSW5jbHVkZU5vbldvcmtpbmdEYXlzSW5EdXJhdGlvbiI6ZmFsc2UsIlBlcmNlbnRhZ2VDb21wbGV0ZVN0eWxlIjp7IiRpZCI6IjU3NiIsIkZvbnRTZXR0aW5ncyI6eyIkaWQiOiI1NzciLCJGb250U2l6ZSI6MTAsIkZvbnROYW1lIjoiQ2FsaWJyaSIsIklzQm9sZCI6dHJ1ZSwiSXNJdGFsaWMiOmZhbHNlLCJJc1VuZGVybGluZWQiOmZhbHNlLCJQYXJlbnRTdHlsZSI6bnVsbH0sIkF1dG9TaXplIjowLCJGb3JlZ3JvdW5kIjp7IiRpZCI6IjU3OCIsIkNvbG9yIjp7IiRpZCI6IjU3OSIsIkEiOjI1NSwiUiI6MTI3LCJHIjo5NiwiQiI6MH19LCJNYXhXaWR0aCI6MjAwLjAsIk1heEhlaWdodCI6IkluZmluaXR5IiwiU21hcnRGb3JlZ3JvdW5kSXNBY3RpdmUiOmZhbHNlLCJIb3Jpem9udGFsQWxpZ25tZW50IjoyLCJWZXJ0aWNhbEFsaWdubWVudCI6MCwiU21hcnRGb3JlZ3JvdW5kIjpudWxsLCJCYWNrZ3JvdW5kRmlsbFR5cGUiOjAsIk1hcmdpbiI6eyIkaWQiOiI1ODAiLCJUb3AiOjAsIkxlZnQiOjAsIlJpZ2h0IjowLCJCb3R0b20iOjB9LCJQYWRkaW5nIjp7IiRpZCI6IjU4MSIsIlRvcCI6MCwiTGVmdCI6MCwiUmlnaHQiOjAsIkJvdHRvbSI6MH0sIkJhY2tncm91bmQiOnsiJGlkIjoiNTgyIiwiQ29sb3IiOnsiJHJlZiI6IjM1MiJ9fSwiSXNWaXNpYmxlIjp0cnVlLCJXaWR0aCI6MC4wLCJIZWlnaHQiOjAuMCwiQm9yZGVyU3R5bGUiOnsiJGlkIjoiNTgzIiwiTGluZUNvbG9yIjpudWxsLCJMaW5lV2VpZ2h0IjowLjAsIkxpbmVUeXBlIjowLCJQYXJlbnRTdHlsZSI6bnVsbH0sIlBhcmVudFN0eWxlIjpudWxsfSwiRHVyYXRpb25TdHlsZSI6eyIkaWQiOiI1ODQiLCJGb250U2V0dGluZ3MiOnsiJGlkIjoiNTg1IiwiRm9udFNpemUiOjEwLCJGb250TmFtZSI6IkNhbGlicmkiLCJJc0JvbGQiOmZhbHNlLCJJc0l0YWxpYyI6ZmFsc2UsIklzVW5kZXJsaW5lZCI6ZmFsc2UsIlBhcmVudFN0eWxlIjpudWxsfSwiQXV0b1NpemUiOjAsIkZvcmVncm91bmQiOnsiJGlkIjoiNTg2IiwiQ29sb3IiOnsiJHJlZiI6IjM1NyJ9fSwiTWF4V2lkdGgiOjIwMC4wLCJNYXhIZWlnaHQiOiJJbmZpbml0eSIsIlNtYXJ0Rm9yZWdyb3VuZElzQWN0aXZlIjpmYWxzZSwiSG9yaXpvbnRhbEFsaWdubWVudCI6MCwiVmVydGljYWxBbGlnbm1lbnQiOjAsIlNtYXJ0Rm9yZWdyb3VuZCI6bnVsbCwiQmFja2dyb3VuZEZpbGxUeXBlIjowLCJNYXJnaW4iOnsiJGlkIjoiNTg3IiwiVG9wIjowLCJMZWZ0IjowLCJSaWdodCI6MCwiQm90dG9tIjowfSwiUGFkZGluZyI6eyIkaWQiOiI1ODgiLCJUb3AiOjAsIkxlZnQiOjAsIlJpZ2h0IjowLCJCb3R0b20iOjB9LCJCYWNrZ3JvdW5kIjp7IiRyZWYiOiIzNjAifSwiSXNWaXNpYmxlIjp0cnVlLCJXaWR0aCI6MC4wLCJIZWlnaHQiOjAuMCwiQm9yZGVyU3R5bGUiOnsiJGlkIjoiNTg5IiwiTGluZUNvbG9yIjpudWxsLCJMaW5lV2VpZ2h0IjowLjAsIkxpbmVUeXBlIjowLCJQYXJlbnRTdHlsZSI6bnVsbH0sIlBhcmVudFN0eWxlIjpudWxsfSwiSG9yaXpvbnRhbENvbm5lY3RvclN0eWxlIjp7IiRpZCI6IjU5MCIsIkxpbmVDb2xvciI6eyIkcmVmIjoiMzY0In0sIkxpbmVXZWlnaHQiOjEuMCwiTGluZVR5cGUiOjAsIlBhcmVudFN0eWxlIjpudWxsfSwiVmVydGljYWxDb25uZWN0b3JTdHlsZSI6eyIkaWQiOiI1OTEiLCJMaW5lQ29sb3IiOnsiJHJlZiI6IjM2NyJ9LCJMaW5lV2VpZ2h0IjowLjAsIkxpbmVUeXBlIjowLCJQYXJlbnRTdHlsZSI6bnVsbH0sIk1hcmdpbiI6bnVsbCwiU3RhcnREYXRlUG9zaXRpb24iOjYsIkVuZERhdGVQb3NpdGlvbiI6NiwiRGF0ZUlzVmlzaWJsZSI6ZmFsc2UsIlRpdGxlUG9zaXRpb24iOjIsIkR1cmF0aW9uUG9zaXRpb24iOjYsIlBlcmNlbnRhZ2VDb21wbGV0ZWRQb3NpdGlvbiI6MywiU3BhY2luZyI6MywiSXNCZWxvd1RpbWViYW5kIjp0cnVlLCJQZXJjZW50YWdlQ29tcGxldGVTaGFwZU9wYWNpdHkiOjM1LCJTaGFwZVN0eWxlIjp7IiRpZCI6IjU5MiIsIk1hcmdpbiI6eyIkaWQiOiI1OTMiLCJUb3AiOjAsIkxlZnQiOjQsIlJpZ2h0Ijo0LCJCb3R0b20iOjB9LCJQYWRkaW5nIjp7IiRpZCI6IjU5NCIsIlRvcCI6MCwiTGVmdCI6MCwiUmlnaHQiOjAsIkJvdHRvbSI6MH0sIkJhY2tncm91bmQiOnsiJGlkIjoiNTk1IiwiQ29sb3IiOnsiJGlkIjoiNTk2IiwiQSI6MjU1LCJSIjoyNTUsIkciOjE5MiwiQiI6MH19LCJJc1Zpc2libGUiOnRydWUsIldpZHRoIjowLjAsIkhlaWdodCI6MTAuMCwiQm9yZGVyU3R5bGUiOnsiJGlkIjoiNTk3IiwiTGluZUNvbG9yIjp7IiRpZCI6IjU5OCIsIiR0eXBlIjoiTkxSRS5Db21tb24uRG9tLlNvbGlkQ29sb3JCcnVzaCwgTkxSRS5Db21tb24iLCJDb2xvciI6eyIkaWQiOiI1OTkiLCJBIjoyNTUsIlIiOjI1NSwiRyI6MCwiQiI6MH19LCJMaW5lV2VpZ2h0IjowLjAsIkxpbmVUeXBlIjowLCJQYXJlbnRTdHlsZSI6bnVsbH0sIlBhcmVudFN0eWxlIjpudWxsfSwiVGl0bGVTdHlsZSI6eyIkaWQiOiI2MDAiLCJGb250U2V0dGluZ3MiOnsiJGlkIjoiNjAxIiwiRm9udFNpemUiOjExLCJGb250TmFtZSI6IkNhbGlicmkiLCJJc0JvbGQiOnRydWUsIklzSXRhbGljIjpmYWxzZSwiSXNVbmRlcmxpbmVkIjpmYWxzZSwiUGFyZW50U3R5bGUiOm51bGx9LCJBdXRvU2l6ZSI6MCwiRm9yZWdyb3VuZCI6eyIkaWQiOiI2MDIiLCJDb2xvciI6eyIkaWQiOiI2MDMiLCJBIjoyNTUsIlIiOjAsIkciOjAsIkIiOjB9fSwiTWF4V2lkdGgiOjk2MC4wLCJNYXhIZWlnaHQiOiJJbmZpbml0eSIsIlNtYXJ0Rm9yZWdyb3VuZElzQWN0aXZlIjpmYWxzZSwiSG9yaXpvbnRhbEFsaWdubWVudCI6MSwiVmVydGljYWxBbGlnbm1lbnQiOjAsIlNtYXJ0Rm9yZWdyb3VuZCI6bnVsbCwiQmFja2dyb3VuZEZpbGxUeXBlIjowLCJNYXJnaW4iOnsiJGlkIjoiNjA0IiwiVG9wIjowLCJMZWZ0IjowLCJSaWdodCI6MCwiQm90dG9tIjowfSwiUGFkZGluZyI6eyIkaWQiOiI2MDUiLCJUb3AiOjAsIkxlZnQiOjAsIlJpZ2h0IjowLCJCb3R0b20iOjB9LCJCYWNrZ3JvdW5kIjp7IiRpZCI6IjYwNiIsIkNvbG9yIjp7IiRpZCI6IjYwNyIsIkEiOjAsIlIiOjI1NSwiRyI6MjU1LCJCIjoyNTV9fSwiSXNWaXNpYmxlIjp0cnVlLCJXaWR0aCI6MC4wLCJIZWlnaHQiOjAuMCwiQm9yZGVyU3R5bGUiOnsiJGlkIjoiNjA4IiwiTGluZUNvbG9yIjpudWxsLCJMaW5lV2VpZ2h0IjowLjAsIkxpbmVUeXBlIjowLCJQYXJlbnRTdHlsZSI6bnVsbH0sIlBhcmVudFN0eWxlIjpudWxsfSwiRGF0ZVN0eWxlIjp7IiRpZCI6IjYwOSIsIkZvbnRTZXR0aW5ncyI6eyIkaWQiOiI2MTAiLCJGb250U2l6ZSI6MTAsIkZvbnROYW1lIjoiQ2FsaWJyaSIsIklzQm9sZCI6ZmFsc2UsIklzSXRhbGljIjpmYWxzZSwiSXNVbmRlcmxpbmVkIjpmYWxzZSwiUGFyZW50U3R5bGUiOm51bGx9LCJBdXRvU2l6ZSI6MCwiRm9yZWdyb3VuZCI6eyIkcmVmIjoiMTIxIn0sIk1heFdpZHRoIjoyMDAuMCwiTWF4SGVpZ2h0IjoiSW5maW5pdHkiLCJTbWFydEZvcmVncm91bmRJc0FjdGl2ZSI6ZmFsc2UsIkhvcml6b250YWxBbGlnbm1lbnQiOjAsIlZlcnRpY2FsQWxpZ25tZW50IjowLCJTbWFydEZvcmVncm91bmQiOm51bGwsIkJhY2tncm91bmRGaWxsVHlwZSI6MCwiTWFyZ2luIjp7IiRpZCI6IjYxMSIsIlRvcCI6MCwiTGVmdCI6MCwiUmlnaHQiOjAsIkJvdHRvbSI6MH0sIlBhZGRpbmciOnsiJGlkIjoiNjEyIiwiVG9wIjowLCJMZWZ0IjowLCJSaWdodCI6MCwiQm90dG9tIjowfSwiQmFja2dyb3VuZCI6eyIkcmVmIjoiMzkwIn0sIklzVmlzaWJsZSI6dHJ1ZSwiV2lkdGgiOjAuMCwiSGVpZ2h0IjowLjAsIkJvcmRlclN0eWxlIjp7IiRpZCI6IjYxMyIsIkxpbmVDb2xvciI6bnVsbCwiTGluZVdlaWdodCI6MC4wLCJMaW5lVHlwZSI6MCwiUGFyZW50U3R5bGUiOm51bGx9LCJQYXJlbnRTdHlsZSI6bnVsbH0sIkRhdGVGb3JtYXQiOnsiJGlkIjoiNjE0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YxNSIsIkZvcm1hdCI6MCwiSXNWaXNpYmxlIjpmYWxzZSwiTGFzdEtub3duVmlzaWJpbGl0eVN0YXRlIjpmYWxzZX0sIklzVmlzaWJsZSI6dHJ1ZSwiUGFyZW50U3R5bGUiOm51bGx9LCJJbmRleCI6MTAsIlNtYXJ0RHVyYXRpb25BY3RpdmF0ZWQiOmZhbHNlLCJEYXRlRm9ybWF0Ijp7IiRyZWYiOiI2MTQifSwiV2Vla051bWJlcmluZyI6eyIkaWQiOiI2MTYiLCJGb3JtYXQiOjAsIklzVmlzaWJsZSI6ZmFsc2UsIkxhc3RLbm93blZpc2liaWxpdHlTdGF0ZSI6ZmFsc2V9LCJJZCI6Ijg0MGQxOTA2LWNiMTAtNGIwMS1iZGUxLTViYjc4ZThlMzIzYiIsIkltcG9ydElkIjpudWxsLCJUaXRsZSI6IkdvYWxzIiwiTm90ZSI6bnVsbCwiSHlwZXJsaW5rIjp7IiRpZCI6IjYxNyIsIkFkZHJlc3MiOiIiLCJTdWJBZGRyZXNzIjoiIn0sIklzQ2hhbmdlZCI6ZmFsc2UsIklzTmV3IjpmYWxzZX19XSwiTWlsZXN0b25lcyI6W119LHsiJGlkIjoiNjE4IiwiSWQiOiIwODlkN2ViOS04ODI3LTQ1MjctOTQ4YS0xZWY0NjQ2ZTg3NDYiLCJJbmRleCI6MSwiSGVhZGVyVGV4dCI6IlN0cmF0ZWd5IiwiU3R5bGUiOnsiJGlkIjoiNjE5IiwiSGVhZGVyU3R5bGUiOnsiJGlkIjoiNjIwIiwiVGV4dFN0eWxlIjp7IiRpZCI6IjYyMSIsIkZvbnRTZXR0aW5ncyI6eyIkaWQiOiI2MjIiLCJGb250U2l6ZSI6MTIsIkZvbnROYW1lIjoiQ2FsaWJyaSIsIklzQm9sZCI6dHJ1ZSwiSXNJdGFsaWMiOmZhbHNlLCJJc1VuZGVybGluZWQiOmZhbHNlLCJQYXJlbnRTdHlsZSI6bnVsbH0sIkF1dG9TaXplIjowLCJGb3JlZ3JvdW5kIjp7IiRpZCI6IjYyMyIsIkNvbG9yIjp7IiRpZCI6IjYyNCIsIkEiOjI1NSwiUiI6MjU1LCJHIjoyNTUsIkIiOjI1NX19LCJNYXhXaWR0aCI6MC4wLCJNYXhIZWlnaHQiOjAuMCwiU21hcnRGb3JlZ3JvdW5kSXNBY3RpdmUiOmZhbHNlLCJIb3Jpem9udGFsQWxpZ25tZW50IjowLCJWZXJ0aWNhbEFsaWdubWVudCI6MCwiU21hcnRGb3JlZ3JvdW5kIjpudWxsLCJCYWNrZ3JvdW5kRmlsbFR5cGUiOjAsIk1hcmdpbiI6eyIkcmVmIjoiMjg1In0sIlBhZGRpbmciOnsiJHJlZiI6IjI4NiJ9LCJCYWNrZ3JvdW5kIjpudWxsLCJJc1Zpc2libGUiOmZhbHNlLCJXaWR0aCI6MC4wLCJIZWlnaHQiOjAuMCwiQm9yZGVyU3R5bGUiOm51bGwsIlBhcmVudFN0eWxlIjpudWxsfSwiUmVjdGFuZ2xlU3R5bGUiOnsiJGlkIjoiNjI1IiwiTWFyZ2luIjp7IiRyZWYiOiIyODgifSwiUGFkZGluZyI6eyIkcmVmIjoiMjg5In0sIkJhY2tncm91bmQiOnsiJGlkIjoiNjI2IiwiQ29sb3IiOnsiJGlkIjoiNjI3IiwiQSI6MjU1LCJSIjoyMzcsIkciOjEyNSwiQiI6NDl9fSwiSXNWaXNpYmxlIjpmYWxzZSwiV2lkdGgiOjAuMCwiSGVpZ2h0IjowLjAsIkJvcmRlclN0eWxlIjp7IiRpZCI6IjYyOCIsIkxpbmVDb2xvciI6eyIkaWQiOiI2MjkiLCIkdHlwZSI6Ik5MUkUuQ29tbW9uLkRvbS5Tb2xpZENvbG9yQnJ1c2gsIE5MUkUuQ29tbW9uIiwiQ29sb3IiOnsiJGlkIjoiNjMwIiwiQSI6MjU1LCJSIjoyMSwiRyI6MzcsIkIiOjY2fX0sIkxpbmVXZWlnaHQiOjAuMCwiTGluZVR5cGUiOjAsIlBhcmVudFN0eWxlIjpudWxsfSwiUGFyZW50U3R5bGUiOm51bGx9LCJNYXJnaW4iOnsiJHJlZiI6IjI5NSJ9LCJQYWRkaW5nIjp7IiRyZWYiOiIyOTYifSwiQmFja2dyb3VuZCI6bnVsbCwiSXNWaXNpYmxlIjp0cnVlLCJXaWR0aCI6MC4wLCJIZWlnaHQiOjAuMCwiQm9yZGVyU3R5bGUiOm51bGwsIlBhcmVudFN0eWxlIjpudWxsfSwiQmFja2dyb3VuZFN0eWxlIjp7IiRpZCI6IjYzMSIsIk1hcmdpbiI6eyIkcmVmIjoiMjk4In0sIlBhZGRpbmciOnsiJHJlZiI6IjI5OSJ9LCJCYWNrZ3JvdW5kIjp7IiRpZCI6IjYzMiIsIkNvbG9yIjp7IiRpZCI6IjYzMyIsIkEiOjM4LCJSIjoyMzcsIkciOjEyNSwiQiI6NDl9fSwiSXNWaXNpYmxlIjp0cnVlLCJXaWR0aCI6MC4wLCJIZWlnaHQiOjAuMCwiQm9yZGVyU3R5bGUiOnsiJGlkIjoiNjM0IiwiTGluZUNvbG9yIjp7IiRpZCI6IjYzNSIsIiR0eXBlIjoiTkxSRS5Db21tb24uRG9tLlNvbGlkQ29sb3JCcnVzaCwgTkxSRS5Db21tb24iLCJDb2xvciI6eyIkaWQiOiI2MzYiLCJBIjoyNTUsIlIiOjIxLCJHIjozNywiQiI6NjZ9fSwiTGluZVdlaWdodCI6MC4wLCJMaW5lVHlwZSI6MCwiUGFyZW50U3R5bGUiOm51bGx9LCJQYXJlbnRTdHlsZSI6bnVsbH0sIklzQWJvdmVUaW1lYmFuZCI6ZmFsc2UsIk1hcmdpbiI6eyIkcmVmIjoiMzA1In0sIlBhZGRpbmciOnsiJHJlZiI6IjMwNiJ9LCJJc1Zpc2libGUiOnRydWUsIldpZHRoIjowLjAsIkhlaWdodCI6MC4wLCJCb3JkZXJTdHlsZSI6bnVsbCwiUGFyZW50U3R5bGUiOm51bGx9LCJUYXNrcyI6W3siJGlkIjoiNjM3IiwiX2F0dGFjaGVkTWlsZXN0b25lcyI6W3siJGlkIjoiNjM4IiwiRGF0ZSI6IjIwMjEtMDMtMzFUMjM6NTk6MDAiLCJTdHlsZSI6eyIkaWQiOiI2MzkiLCJTaGFwZSI6MTQsIkNvbm5lY3Rvck1hcmdpbiI6eyIkaWQiOiI2NDAiLCJUb3AiOjAsIkxlZnQiOjIsIlJpZ2h0IjoyLCJCb3R0b20iOjB9LCJDb25uZWN0b3JTdHlsZSI6eyIkaWQiOiI2NDEiLCJMaW5lQ29sb3IiOnsiJGlkIjoiNjQyIiwiJHR5cGUiOiJOTFJFLkNvbW1vbi5Eb20uU29saWRDb2xvckJydXNoLCBOTFJFLkNvbW1vbiIsIkNvbG9yIjp7IiRpZCI6IjY0MyIsIkEiOjEyNywiUiI6MTMyLCJHIjo2MCwiQiI6MTJ9fSwiTGluZVdlaWdodCI6MS4wLCJMaW5lVHlwZSI6MCwiUGFyZW50U3R5bGUiOm51bGx9LCJJc0JlbG93VGltZWJhbmQiOnRydWUsIlBvc2l0aW9uT25UYXNrIjozLCJIaWRlRGF0ZSI6ZmFsc2UsIlNoYXBlU2l6ZSI6MSwiU3BhY2luZyI6MS4wLCJQYWRkaW5nIjp7IiRyZWYiOiIzMTQifSwiU2hhcGVTdHlsZSI6eyIkaWQiOiI2NDQiLCJNYXJnaW4iOnsiJHJlZiI6IjYwIn0sIlBhZGRpbmciOnsiJHJlZiI6IjYxIn0sIkJhY2tncm91bmQiOnsiJGlkIjoiNjQ1IiwiQ29sb3IiOnsiJGlkIjoiNjQ2IiwiQSI6MjU1LCJSIjoxMzIsIkciOjYwLCJCIjoxMn19LCJJc1Zpc2libGUiOnRydWUsIldpZHRoIjoxOC4wLCJIZWlnaHQiOjIwLjAsIkJvcmRlclN0eWxlIjp7IiRpZCI6IjY0NyIsIkxpbmVDb2xvciI6bnVsbCwiTGluZVdlaWdodCI6MC4wLCJMaW5lVHlwZSI6MCwiUGFyZW50U3R5bGUiOm51bGx9LCJQYXJlbnRTdHlsZSI6bnVsbH0sIlRpdGxlU3R5bGUiOnsiJGlkIjoiNjQ4IiwiRm9udFNldHRpbmdzIjp7IiRpZCI6IjY0OSIsIkZvbnRTaXplIjoxMSwiRm9udE5hbWUiOiJDYWxpYnJpIiwiSXNCb2xkIjp0cnVlLCJJc0l0YWxpYyI6ZmFsc2UsIklzVW5kZXJsaW5lZCI6ZmFsc2UsIlBhcmVudFN0eWxlIjpudWxsfSwiQXV0b1NpemUiOjAsIkZvcmVncm91bmQiOnsiJGlkIjoiNjUwIiwiQ29sb3IiOnsiJGlkIjoiNjUx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3MSJ9LCJQYWRkaW5nIjp7IiRyZWYiOiI3MiJ9LCJCYWNrZ3JvdW5kIjp7IiRpZCI6IjY1MiIsIkNvbG9yIjp7IiRpZCI6IjY1MyIsIkEiOjAsIlIiOjI1NSwiRyI6MjU1LCJCIjoyNTV9fSwiSXNWaXNpYmxlIjp0cnVlLCJXaWR0aCI6MC4wLCJIZWlnaHQiOjAuMCwiQm9yZGVyU3R5bGUiOnsiJGlkIjoiNjU0IiwiTGluZUNvbG9yIjpudWxsLCJMaW5lV2VpZ2h0IjowLjAsIkxpbmVUeXBlIjowLCJQYXJlbnRTdHlsZSI6bnVsbH0sIlBhcmVudFN0eWxlIjpudWxsfSwiRGF0ZVN0eWxlIjp7IiRpZCI6IjY1NSIsIkZvbnRTZXR0aW5ncyI6eyIkaWQiOiI2NTYiLCJGb250U2l6ZSI6MTAsIkZvbnROYW1lIjoiQ2FsaWJyaSIsIklzQm9sZCI6ZmFsc2UsIklzSXRhbGljIjpmYWxzZSwiSXNVbmRlcmxpbmVkIjpmYWxzZSwiUGFyZW50U3R5bGUiOm51bGx9LCJBdXRvU2l6ZSI6MCwiRm9yZWdyb3VuZCI6eyIkaWQiOiI2NTciLCJDb2xvciI6eyIkaWQiOiI2NTg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3OCJ9LCJQYWRkaW5nIjp7IiRyZWYiOiI3OSJ9LCJCYWNrZ3JvdW5kIjp7IiRpZCI6IjY1OSIsIkNvbG9yIjp7IiRpZCI6IjY2MCIsIkEiOjAsIlIiOjI1NSwiRyI6MjU1LCJCIjoyNTV9fSwiSXNWaXNpYmxlIjpmYWxzZSwiV2lkdGgiOjAuMCwiSGVpZ2h0IjowLjAsIkJvcmRlclN0eWxlIjp7IiRpZCI6IjY2MSIsIkxpbmVDb2xvciI6bnVsbCwiTGluZVdlaWdodCI6MC4wLCJMaW5lVHlwZSI6MCwiUGFyZW50U3R5bGUiOm51bGx9LCJQYXJlbnRTdHlsZSI6bnVsbH0sIkRhdGVGb3JtYXQiOnsiJGlkIjoiNjY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Y2MyIsIkZvcm1hdCI6MCwiSXNWaXNpYmxlIjpmYWxzZSwiTGFzdEtub3duVmlzaWJpbGl0eVN0YXRlIjpmYWxzZX0sIklzVmlzaWJsZSI6dHJ1ZSwiUGFyZW50U3R5bGUiOm51bGx9LCJJbmRleCI6MTMsIlBlcmNlbnRhZ2VDb21wbGV0ZSI6bnVsbCwiUG9zaXRpb24iOnsiUmF0aW8iOjAuMCwiSXNDdXN0b20iOmZhbHNlfSwiRGF0ZUZvcm1hdCI6eyIkcmVmIjoiNjYyIn0sIldlZWtOdW1iZXJpbmciOnsiJGlkIjoiNjY0IiwiRm9ybWF0IjowLCJJc1Zpc2libGUiOmZhbHNlLCJMYXN0S25vd25WaXNpYmlsaXR5U3RhdGUiOmZhbHNlfSwiUmVsYXRlZFRhc2tJZCI6IjQ0ZGU5NzY1LWU3MjAtNDU1Ny1iODgyLTk3ZjQ3MDliOGMzMCIsIklkIjoiMDcyM2E1MzQtYjhiMC00ZDg0LThhZDQtOWQ5NjBiODMzYjljIiwiSW1wb3J0SWQiOm51bGwsIlRpdGxlIjoiQ29tcGV0aXRvciBSZXZpZXciLCJOb3RlIjpudWxsLCJIeXBlcmxpbmsiOnsiJGlkIjoiNjY1IiwiQWRkcmVzcyI6IiIsIlN1YkFkZHJlc3MiOiIifSwiSXNDaGFuZ2VkIjpmYWxzZSwiSXNOZXciOmZhbHNlfV0sIlRhc2tEZWZpbml0aW9uIjp7IiRpZCI6IjY2NiIsIkdyb3VwTmFtZSI6IjFlZGYzZDYzLWEyZjMtNDM4OC1hZGFhLTQzNTU5YzNlMGY3YSIsIlN0YXJ0RGF0ZSI6IjIwMjEtMDItMDJUMjE6MDM6MDBaIiwiRW5kRGF0ZSI6IjIwMjEtMDQtMDdUMjA6NTk6MDBaIiwiUGVyY2VudGFnZUNvbXBsZXRlIjpudWxsLCJTdHlsZSI6eyIkaWQiOiI2NjciLCJTaGFwZSI6NywiU2hhcGVUaGlja25lc3MiOjAsIkR1cmF0aW9uRm9ybWF0IjowLCJJbmNsdWRlTm9uV29ya2luZ0RheXNJbkR1cmF0aW9uIjpmYWxzZSwiUGVyY2VudGFnZUNvbXBsZXRlU3R5bGUiOnsiJGlkIjoiNjY4IiwiRm9udFNldHRpbmdzIjp7IiRpZCI6IjY2OSIsIkZvbnRTaXplIjoxMCwiRm9udE5hbWUiOiJDYWxpYnJpIiwiSXNCb2xkIjpmYWxzZSwiSXNJdGFsaWMiOmZhbHNlLCJJc1VuZGVybGluZWQiOmZhbHNlLCJQYXJlbnRTdHlsZSI6bnVsbH0sIkF1dG9TaXplIjowLCJGb3JlZ3JvdW5kIjp7IiRpZCI6IjY3MCIsIkNvbG9yIjp7IiRpZCI6IjY3M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Y3MiIsIlRvcCI6MCwiTGVmdCI6MCwiUmlnaHQiOjAsIkJvdHRvbSI6MH0sIlBhZGRpbmciOnsiJGlkIjoiNjczIiwiVG9wIjowLCJMZWZ0IjowLCJSaWdodCI6MCwiQm90dG9tIjowfSwiQmFja2dyb3VuZCI6eyIkcmVmIjoiNTA5In0sIklzVmlzaWJsZSI6dHJ1ZSwiV2lkdGgiOjAuMCwiSGVpZ2h0IjowLjAsIkJvcmRlclN0eWxlIjp7IiRpZCI6IjY3NCIsIkxpbmVDb2xvciI6bnVsbCwiTGluZVdlaWdodCI6MC4wLCJMaW5lVHlwZSI6MCwiUGFyZW50U3R5bGUiOm51bGx9LCJQYXJlbnRTdHlsZSI6bnVsbH0sIkR1cmF0aW9uU3R5bGUiOnsiJGlkIjoiNjc1IiwiRm9udFNldHRpbmdzIjp7IiRpZCI6IjY3NiIsIkZvbnRTaXplIjoxMCwiRm9udE5hbWUiOiJDYWxpYnJpIiwiSXNCb2xkIjpmYWxzZSwiSXNJdGFsaWMiOmZhbHNlLCJJc1VuZGVybGluZWQiOmZhbHNlLCJQYXJlbnRTdHlsZSI6bnVsbH0sIkF1dG9TaXplIjowLCJGb3JlZ3JvdW5kIjp7IiRpZCI6IjY3NyIsIkNvbG9yIjp7IiRyZWYiOiIzNTcifX0sIk1heFdpZHRoIjoyMDAuMCwiTWF4SGVpZ2h0IjoiSW5maW5pdHkiLCJTbWFydEZvcmVncm91bmRJc0FjdGl2ZSI6ZmFsc2UsIkhvcml6b250YWxBbGlnbm1lbnQiOjAsIlZlcnRpY2FsQWxpZ25tZW50IjowLCJTbWFydEZvcmVncm91bmQiOm51bGwsIkJhY2tncm91bmRGaWxsVHlwZSI6MCwiTWFyZ2luIjp7IiRpZCI6IjY3OCIsIlRvcCI6MCwiTGVmdCI6MCwiUmlnaHQiOjAsIkJvdHRvbSI6MH0sIlBhZGRpbmciOnsiJGlkIjoiNjc5IiwiVG9wIjowLCJMZWZ0IjowLCJSaWdodCI6MCwiQm90dG9tIjowfSwiQmFja2dyb3VuZCI6eyIkcmVmIjoiMzYwIn0sIklzVmlzaWJsZSI6dHJ1ZSwiV2lkdGgiOjAuMCwiSGVpZ2h0IjowLjAsIkJvcmRlclN0eWxlIjp7IiRpZCI6IjY4MCIsIkxpbmVDb2xvciI6bnVsbCwiTGluZVdlaWdodCI6MC4wLCJMaW5lVHlwZSI6MCwiUGFyZW50U3R5bGUiOm51bGx9LCJQYXJlbnRTdHlsZSI6bnVsbH0sIkhvcml6b250YWxDb25uZWN0b3JTdHlsZSI6eyIkaWQiOiI2ODEiLCJMaW5lQ29sb3IiOnsiJHJlZiI6IjM2NCJ9LCJMaW5lV2VpZ2h0IjoxLjAsIkxpbmVUeXBlIjowLCJQYXJlbnRTdHlsZSI6bnVsbH0sIlZlcnRpY2FsQ29ubmVjdG9yU3R5bGUiOnsiJGlkIjoiNjgyIiwiTGluZUNvbG9yIjp7IiRyZWYiOiIzNjcifSwiTGluZVdlaWdodCI6MC4wLCJMaW5lVHlwZSI6MCwiUGFyZW50U3R5bGUiOm51bGx9LCJNYXJnaW4iOm51bGwsIlN0YXJ0RGF0ZVBvc2l0aW9uIjo2LCJFbmREYXRlUG9zaXRpb24iOjYsIkRhdGVJc1Zpc2libGUiOmZhbHNlLCJUaXRsZVBvc2l0aW9uIjoyLCJEdXJhdGlvblBvc2l0aW9uIjo2LCJQZXJjZW50YWdlQ29tcGxldGVkUG9zaXRpb24iOjYsIlNwYWNpbmciOjMsIklzQmVsb3dUaW1lYmFuZCI6dHJ1ZSwiUGVyY2VudGFnZUNvbXBsZXRlU2hhcGVPcGFjaXR5IjozNSwiU2hhcGVTdHlsZSI6eyIkaWQiOiI2ODMiLCJNYXJnaW4iOnsiJGlkIjoiNjg0IiwiVG9wIjowLCJMZWZ0Ijo0LCJSaWdodCI6NCwiQm90dG9tIjowfSwiUGFkZGluZyI6eyIkaWQiOiI2ODUiLCJUb3AiOjAsIkxlZnQiOjAsIlJpZ2h0IjowLCJCb3R0b20iOjB9LCJCYWNrZ3JvdW5kIjp7IiRpZCI6IjY4NiIsIkNvbG9yIjp7IiRpZCI6IjY4NyIsIkEiOjI1NSwiUiI6MjM3LCJHIjoxMjUsIkIiOjQ5fX0sIklzVmlzaWJsZSI6dHJ1ZSwiV2lkdGgiOjAuMCwiSGVpZ2h0IjoxMC4wLCJCb3JkZXJTdHlsZSI6eyIkaWQiOiI2ODgiLCJMaW5lQ29sb3IiOnsiJGlkIjoiNjg5IiwiJHR5cGUiOiJOTFJFLkNvbW1vbi5Eb20uU29saWRDb2xvckJydXNoLCBOTFJFLkNvbW1vbiIsIkNvbG9yIjp7IiRpZCI6IjY5MCIsIkEiOjI1NSwiUiI6MjU1LCJHIjowLCJCIjowfX0sIkxpbmVXZWlnaHQiOjAuMCwiTGluZVR5cGUiOjAsIlBhcmVudFN0eWxlIjpudWxsfSwiUGFyZW50U3R5bGUiOm51bGx9LCJUaXRsZVN0eWxlIjp7IiRpZCI6IjY5MSIsIkZvbnRTZXR0aW5ncyI6eyIkaWQiOiI2OTIiLCJGb250U2l6ZSI6MTEsIkZvbnROYW1lIjoiQ2FsaWJyaSIsIklzQm9sZCI6dHJ1ZSwiSXNJdGFsaWMiOmZhbHNlLCJJc1VuZGVybGluZWQiOmZhbHNlLCJQYXJlbnRTdHlsZSI6bnVsbH0sIkF1dG9TaXplIjowLCJGb3JlZ3JvdW5kIjp7IiRpZCI6IjY5MyIsIkNvbG9yIjp7IiRpZCI6IjY5NC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2OTUiLCJUb3AiOjAsIkxlZnQiOjAsIlJpZ2h0IjowLCJCb3R0b20iOjB9LCJQYWRkaW5nIjp7IiRpZCI6IjY5NiIsIlRvcCI6MCwiTGVmdCI6MCwiUmlnaHQiOjAsIkJvdHRvbSI6MH0sIkJhY2tncm91bmQiOnsiJGlkIjoiNjk3IiwiQ29sb3IiOnsiJGlkIjoiNjk4IiwiQSI6MCwiUiI6MjU1LCJHIjoyNTUsIkIiOjI1NX19LCJJc1Zpc2libGUiOnRydWUsIldpZHRoIjowLjAsIkhlaWdodCI6MC4wLCJCb3JkZXJTdHlsZSI6eyIkaWQiOiI2OTkiLCJMaW5lQ29sb3IiOm51bGwsIkxpbmVXZWlnaHQiOjAuMCwiTGluZVR5cGUiOjAsIlBhcmVudFN0eWxlIjpudWxsfSwiUGFyZW50U3R5bGUiOm51bGx9LCJEYXRlU3R5bGUiOnsiJGlkIjoiNzAwIiwiRm9udFNldHRpbmdzIjp7IiRpZCI6IjcwMSIsIkZvbnRTaXplIjoxMCwiRm9udE5hbWUiOiJDYWxpYnJpIiwiSXNCb2xkIjpmYWxzZSwiSXNJdGFsaWMiOmZhbHNlLCJJc1VuZGVybGluZWQiOmZhbHNlLCJQYXJlbnRTdHlsZSI6bnVsbH0sIkF1dG9TaXplIjowLCJGb3JlZ3JvdW5kIjp7IiRyZWYiOiIxMjEifSwiTWF4V2lkdGgiOjIwMC4wLCJNYXhIZWlnaHQiOiJJbmZpbml0eSIsIlNtYXJ0Rm9yZWdyb3VuZElzQWN0aXZlIjpmYWxzZSwiSG9yaXpvbnRhbEFsaWdubWVudCI6MCwiVmVydGljYWxBbGlnbm1lbnQiOjAsIlNtYXJ0Rm9yZWdyb3VuZCI6bnVsbCwiQmFja2dyb3VuZEZpbGxUeXBlIjowLCJNYXJnaW4iOnsiJGlkIjoiNzAyIiwiVG9wIjowLCJMZWZ0IjowLCJSaWdodCI6MCwiQm90dG9tIjowfSwiUGFkZGluZyI6eyIkaWQiOiI3MDMiLCJUb3AiOjAsIkxlZnQiOjAsIlJpZ2h0IjowLCJCb3R0b20iOjB9LCJCYWNrZ3JvdW5kIjp7IiRyZWYiOiIzOTAifSwiSXNWaXNpYmxlIjp0cnVlLCJXaWR0aCI6MC4wLCJIZWlnaHQiOjAuMCwiQm9yZGVyU3R5bGUiOnsiJGlkIjoiNzA0IiwiTGluZUNvbG9yIjpudWxsLCJMaW5lV2VpZ2h0IjowLjAsIkxpbmVUeXBlIjowLCJQYXJlbnRTdHlsZSI6bnVsbH0sIlBhcmVudFN0eWxlIjpudWxsfSwiRGF0ZUZvcm1hdCI6eyIkaWQiOiI3MD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zA2IiwiRm9ybWF0IjowLCJJc1Zpc2libGUiOmZhbHNlLCJMYXN0S25vd25WaXNpYmlsaXR5U3RhdGUiOmZhbHNlfSwiSXNWaXNpYmxlIjp0cnVlLCJQYXJlbnRTdHlsZSI6bnVsbH0sIkluZGV4IjoxMiwiU21hcnREdXJhdGlvbkFjdGl2YXRlZCI6ZmFsc2UsIkRhdGVGb3JtYXQiOnsiJHJlZiI6IjcwNSJ9LCJXZWVrTnVtYmVyaW5nIjp7IiRpZCI6IjcwNyIsIkZvcm1hdCI6MCwiSXNWaXNpYmxlIjpmYWxzZSwiTGFzdEtub3duVmlzaWJpbGl0eVN0YXRlIjpmYWxzZX0sIklkIjoiNDRkZTk3NjUtZTcyMC00NTU3LWI4ODItOTdmNDcwOWI4YzMwIiwiSW1wb3J0SWQiOm51bGwsIlRpdGxlIjoiTWFya2V0IEFuYWx5c2lzIiwiTm90ZSI6bnVsbCwiSHlwZXJsaW5rIjp7IiRpZCI6IjcwOCIsIkFkZHJlc3MiOiIiLCJTdWJBZGRyZXNzIjoiIn0sIklzQ2hhbmdlZCI6ZmFsc2UsIklzTmV3IjpmYWxzZX19LHsiJGlkIjoiNzA5IiwiX2F0dGFjaGVkTWlsZXN0b25lcyI6W10sIlRhc2tEZWZpbml0aW9uIjp7IiRpZCI6IjcxMCIsIkdyb3VwTmFtZSI6IjFlZGYzZDYzLWEyZjMtNDM4OC1hZGFhLTQzNTU5YzNlMGY3YSIsIlN0YXJ0RGF0ZSI6IjIwMjEtMDQtMDJUMDA6MDA6MDBaIiwiRW5kRGF0ZSI6IjIwMjEtMDQtMjhUMDc6MTg6MDBaIiwiUGVyY2VudGFnZUNvbXBsZXRlIjpudWxsLCJTdHlsZSI6eyIkaWQiOiI3MTEiLCJTaGFwZSI6NywiU2hhcGVUaGlja25lc3MiOjAsIkR1cmF0aW9uRm9ybWF0IjowLCJJbmNsdWRlTm9uV29ya2luZ0RheXNJbkR1cmF0aW9uIjpmYWxzZSwiUGVyY2VudGFnZUNvbXBsZXRlU3R5bGUiOnsiJGlkIjoiNzEyIiwiRm9udFNldHRpbmdzIjp7IiRpZCI6IjcxMyIsIkZvbnRTaXplIjoxMCwiRm9udE5hbWUiOiJDYWxpYnJpIiwiSXNCb2xkIjpmYWxzZSwiSXNJdGFsaWMiOmZhbHNlLCJJc1VuZGVybGluZWQiOmZhbHNlLCJQYXJlbnRTdHlsZSI6bnVsbH0sIkF1dG9TaXplIjowLCJGb3JlZ3JvdW5kIjp7IiRyZWYiOiI2NzAifSwiTWF4V2lkdGgiOjIwMC4wLCJNYXhIZWlnaHQiOiJJbmZpbml0eSIsIlNtYXJ0Rm9yZWdyb3VuZElzQWN0aXZlIjpmYWxzZSwiSG9yaXpvbnRhbEFsaWdubWVudCI6MCwiVmVydGljYWxBbGlnbm1lbnQiOjAsIlNtYXJ0Rm9yZWdyb3VuZCI6bnVsbCwiQmFja2dyb3VuZEZpbGxUeXBlIjowLCJNYXJnaW4iOnsiJGlkIjoiNzE0IiwiVG9wIjowLCJMZWZ0IjowLCJSaWdodCI6MCwiQm90dG9tIjowfSwiUGFkZGluZyI6eyIkaWQiOiI3MTUiLCJUb3AiOjAsIkxlZnQiOjAsIlJpZ2h0IjowLCJCb3R0b20iOjB9LCJCYWNrZ3JvdW5kIjp7IiRyZWYiOiI1MDkifSwiSXNWaXNpYmxlIjp0cnVlLCJXaWR0aCI6MC4wLCJIZWlnaHQiOjAuMCwiQm9yZGVyU3R5bGUiOnsiJGlkIjoiNzE2IiwiTGluZUNvbG9yIjpudWxsLCJMaW5lV2VpZ2h0IjowLjAsIkxpbmVUeXBlIjowLCJQYXJlbnRTdHlsZSI6bnVsbH0sIlBhcmVudFN0eWxlIjpudWxsfSwiRHVyYXRpb25TdHlsZSI6eyIkaWQiOiI3MTciLCJGb250U2V0dGluZ3MiOnsiJGlkIjoiNzE4IiwiRm9udFNpemUiOjEwLCJGb250TmFtZSI6IkNhbGlicmkiLCJJc0JvbGQiOmZhbHNlLCJJc0l0YWxpYyI6ZmFsc2UsIklzVW5kZXJsaW5lZCI6ZmFsc2UsIlBhcmVudFN0eWxlIjpudWxsfSwiQXV0b1NpemUiOjAsIkZvcmVncm91bmQiOnsiJGlkIjoiNzE5IiwiQ29sb3IiOnsiJHJlZiI6IjM1NyJ9fSwiTWF4V2lkdGgiOjIwMC4wLCJNYXhIZWlnaHQiOiJJbmZpbml0eSIsIlNtYXJ0Rm9yZWdyb3VuZElzQWN0aXZlIjpmYWxzZSwiSG9yaXpvbnRhbEFsaWdubWVudCI6MCwiVmVydGljYWxBbGlnbm1lbnQiOjAsIlNtYXJ0Rm9yZWdyb3VuZCI6bnVsbCwiQmFja2dyb3VuZEZpbGxUeXBlIjowLCJNYXJnaW4iOnsiJGlkIjoiNzIwIiwiVG9wIjowLCJMZWZ0IjowLCJSaWdodCI6MCwiQm90dG9tIjowfSwiUGFkZGluZyI6eyIkaWQiOiI3MjEiLCJUb3AiOjAsIkxlZnQiOjAsIlJpZ2h0IjowLCJCb3R0b20iOjB9LCJCYWNrZ3JvdW5kIjp7IiRyZWYiOiIzNjAifSwiSXNWaXNpYmxlIjp0cnVlLCJXaWR0aCI6MC4wLCJIZWlnaHQiOjAuMCwiQm9yZGVyU3R5bGUiOnsiJGlkIjoiNzIyIiwiTGluZUNvbG9yIjpudWxsLCJMaW5lV2VpZ2h0IjowLjAsIkxpbmVUeXBlIjowLCJQYXJlbnRTdHlsZSI6bnVsbH0sIlBhcmVudFN0eWxlIjpudWxsfSwiSG9yaXpvbnRhbENvbm5lY3RvclN0eWxlIjp7IiRpZCI6IjcyMyIsIkxpbmVDb2xvciI6eyIkcmVmIjoiMzY0In0sIkxpbmVXZWlnaHQiOjEuMCwiTGluZVR5cGUiOjAsIlBhcmVudFN0eWxlIjpudWxsfSwiVmVydGljYWxDb25uZWN0b3JTdHlsZSI6eyIkaWQiOiI3MjQiLCJMaW5lQ29sb3IiOnsiJHJlZiI6IjM2NyJ9LCJMaW5lV2VpZ2h0IjowLjAsIkxpbmVUeXBlIjowLCJQYXJlbnRTdHlsZSI6bnVsbH0sIk1hcmdpbiI6bnVsbCwiU3RhcnREYXRlUG9zaXRpb24iOjYsIkVuZERhdGVQb3NpdGlvbiI6NiwiRGF0ZUlzVmlzaWJsZSI6ZmFsc2UsIlRpdGxlUG9zaXRpb24iOjIsIkR1cmF0aW9uUG9zaXRpb24iOjYsIlBlcmNlbnRhZ2VDb21wbGV0ZWRQb3NpdGlvbiI6NiwiU3BhY2luZyI6MywiSXNCZWxvd1RpbWViYW5kIjp0cnVlLCJQZXJjZW50YWdlQ29tcGxldGVTaGFwZU9wYWNpdHkiOjM1LCJTaGFwZVN0eWxlIjp7IiRpZCI6IjcyNSIsIk1hcmdpbiI6eyIkaWQiOiI3MjYiLCJUb3AiOjAsIkxlZnQiOjQsIlJpZ2h0Ijo0LCJCb3R0b20iOjB9LCJQYWRkaW5nIjp7IiRpZCI6IjcyNyIsIlRvcCI6MCwiTGVmdCI6MCwiUmlnaHQiOjAsIkJvdHRvbSI6MH0sIkJhY2tncm91bmQiOnsiJGlkIjoiNzI4IiwiQ29sb3IiOnsiJGlkIjoiNzI5IiwiQSI6MjU1LCJSIjoyMzcsIkciOjEyNSwiQiI6NDl9fSwiSXNWaXNpYmxlIjp0cnVlLCJXaWR0aCI6MC4wLCJIZWlnaHQiOjEwLjAsIkJvcmRlclN0eWxlIjp7IiRpZCI6IjczMCIsIkxpbmVDb2xvciI6eyIkaWQiOiI3MzEiLCIkdHlwZSI6Ik5MUkUuQ29tbW9uLkRvbS5Tb2xpZENvbG9yQnJ1c2gsIE5MUkUuQ29tbW9uIiwiQ29sb3IiOnsiJGlkIjoiNzMyIiwiQSI6MjU1LCJSIjoyNTUsIkciOjAsIkIiOjB9fSwiTGluZVdlaWdodCI6MC4wLCJMaW5lVHlwZSI6MCwiUGFyZW50U3R5bGUiOm51bGx9LCJQYXJlbnRTdHlsZSI6bnVsbH0sIlRpdGxlU3R5bGUiOnsiJGlkIjoiNzMzIiwiRm9udFNldHRpbmdzIjp7IiRpZCI6IjczNCIsIkZvbnRTaXplIjoxMSwiRm9udE5hbWUiOiJDYWxpYnJpIiwiSXNCb2xkIjp0cnVlLCJJc0l0YWxpYyI6ZmFsc2UsIklzVW5kZXJsaW5lZCI6ZmFsc2UsIlBhcmVudFN0eWxlIjpudWxsfSwiQXV0b1NpemUiOjAsIkZvcmVncm91bmQiOnsiJGlkIjoiNzM1IiwiQ29sb3IiOnsiJGlkIjoiNzM2IiwiQSI6MjU1LCJSIjoyNTUsIkciOjI1NSwiQiI6MjU1fX0sIk1heFdpZHRoIjo5NjAuMCwiTWF4SGVpZ2h0IjoiSW5maW5pdHkiLCJTbWFydEZvcmVncm91bmRJc0FjdGl2ZSI6ZmFsc2UsIkhvcml6b250YWxBbGlnbm1lbnQiOjEsIlZlcnRpY2FsQWxpZ25tZW50IjowLCJTbWFydEZvcmVncm91bmQiOm51bGwsIkJhY2tncm91bmRGaWxsVHlwZSI6MCwiTWFyZ2luIjp7IiRpZCI6IjczNyIsIlRvcCI6MCwiTGVmdCI6MCwiUmlnaHQiOjAsIkJvdHRvbSI6MH0sIlBhZGRpbmciOnsiJGlkIjoiNzM4IiwiVG9wIjowLCJMZWZ0IjowLCJSaWdodCI6MCwiQm90dG9tIjowfSwiQmFja2dyb3VuZCI6eyIkaWQiOiI3MzkiLCJDb2xvciI6eyIkaWQiOiI3NDAiLCJBIjowLCJSIjoyNTUsIkciOjI1NSwiQiI6MjU1fX0sIklzVmlzaWJsZSI6dHJ1ZSwiV2lkdGgiOjAuMCwiSGVpZ2h0IjowLjAsIkJvcmRlclN0eWxlIjp7IiRpZCI6Ijc0MSIsIkxpbmVDb2xvciI6bnVsbCwiTGluZVdlaWdodCI6MC4wLCJMaW5lVHlwZSI6MCwiUGFyZW50U3R5bGUiOm51bGx9LCJQYXJlbnRTdHlsZSI6bnVsbH0sIkRhdGVTdHlsZSI6eyIkaWQiOiI3NDIiLCJGb250U2V0dGluZ3MiOnsiJGlkIjoiNzQzIiwiRm9udFNpemUiOjEwLCJGb250TmFtZSI6IkNhbGlicmkiLCJJc0JvbGQiOmZhbHNlLCJJc0l0YWxpYyI6ZmFsc2UsIklzVW5kZXJsaW5lZCI6ZmFsc2UsIlBhcmVudFN0eWxlIjpudWxsfSwiQXV0b1NpemUiOjAsIkZvcmVncm91bmQiOnsiJHJlZiI6IjEyMSJ9LCJNYXhXaWR0aCI6MjAwLjAsIk1heEhlaWdodCI6IkluZmluaXR5IiwiU21hcnRGb3JlZ3JvdW5kSXNBY3RpdmUiOmZhbHNlLCJIb3Jpem9udGFsQWxpZ25tZW50IjowLCJWZXJ0aWNhbEFsaWdubWVudCI6MCwiU21hcnRGb3JlZ3JvdW5kIjpudWxsLCJCYWNrZ3JvdW5kRmlsbFR5cGUiOjAsIk1hcmdpbiI6eyIkaWQiOiI3NDQiLCJUb3AiOjAsIkxlZnQiOjAsIlJpZ2h0IjowLCJCb3R0b20iOjB9LCJQYWRkaW5nIjp7IiRpZCI6Ijc0NSIsIlRvcCI6MCwiTGVmdCI6MCwiUmlnaHQiOjAsIkJvdHRvbSI6MH0sIkJhY2tncm91bmQiOnsiJHJlZiI6IjM5MCJ9LCJJc1Zpc2libGUiOnRydWUsIldpZHRoIjowLjAsIkhlaWdodCI6MC4wLCJCb3JkZXJTdHlsZSI6eyIkaWQiOiI3NDYiLCJMaW5lQ29sb3IiOm51bGwsIkxpbmVXZWlnaHQiOjAuMCwiTGluZVR5cGUiOjAsIlBhcmVudFN0eWxlIjpudWxsfSwiUGFyZW50U3R5bGUiOm51bGx9LCJEYXRlRm9ybWF0Ijp7IiRpZCI6Ijc0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NDgiLCJGb3JtYXQiOjAsIklzVmlzaWJsZSI6ZmFsc2UsIkxhc3RLbm93blZpc2liaWxpdHlTdGF0ZSI6ZmFsc2V9LCJJc1Zpc2libGUiOnRydWUsIlBhcmVudFN0eWxlIjpudWxsfSwiSW5kZXgiOjE0LCJTbWFydER1cmF0aW9uQWN0aXZhdGVkIjpmYWxzZSwiRGF0ZUZvcm1hdCI6eyIkcmVmIjoiNzQ3In0sIldlZWtOdW1iZXJpbmciOnsiJGlkIjoiNzQ5IiwiRm9ybWF0IjowLCJJc1Zpc2libGUiOmZhbHNlLCJMYXN0S25vd25WaXNpYmlsaXR5U3RhdGUiOmZhbHNlfSwiSWQiOiI4ZDM4YWJmNi00MzRmLTQ5YjUtOWRjMi00YWUxZWUzNjkzNWUiLCJJbXBvcnRJZCI6bnVsbCwiVGl0bGUiOiJTV09UIiwiTm90ZSI6bnVsbCwiSHlwZXJsaW5rIjp7IiRpZCI6Ijc1MCIsIkFkZHJlc3MiOiIiLCJTdWJBZGRyZXNzIjoiIn0sIklzQ2hhbmdlZCI6ZmFsc2UsIklzTmV3IjpmYWxzZX19LHsiJGlkIjoiNzUxIiwiX2F0dGFjaGVkTWlsZXN0b25lcyI6W3siJGlkIjoiNzUyIiwiRGF0ZSI6IjIwMjEtMDYtMDdUMjM6NTk6MDAiLCJTdHlsZSI6eyIkaWQiOiI3NTMiLCJTaGFwZSI6MTQsIkNvbm5lY3Rvck1hcmdpbiI6eyIkaWQiOiI3NTQiLCJUb3AiOjAsIkxlZnQiOjIsIlJpZ2h0IjoyLCJCb3R0b20iOjB9LCJDb25uZWN0b3JTdHlsZSI6eyIkaWQiOiI3NTUiLCJMaW5lQ29sb3IiOnsiJGlkIjoiNzU2IiwiJHR5cGUiOiJOTFJFLkNvbW1vbi5Eb20uU29saWRDb2xvckJydXNoLCBOTFJFLkNvbW1vbiIsIkNvbG9yIjp7IiRpZCI6Ijc1NyIsIkEiOjEyNywiUiI6MTMyLCJHIjo2MCwiQiI6MTJ9fSwiTGluZVdlaWdodCI6MS4wLCJMaW5lVHlwZSI6MCwiUGFyZW50U3R5bGUiOm51bGx9LCJJc0JlbG93VGltZWJhbmQiOnRydWUsIlBvc2l0aW9uT25UYXNrIjozLCJIaWRlRGF0ZSI6ZmFsc2UsIlNoYXBlU2l6ZSI6MSwiU3BhY2luZyI6MS4wLCJQYWRkaW5nIjp7IiRyZWYiOiIzMTQifSwiU2hhcGVTdHlsZSI6eyIkaWQiOiI3NTgiLCJNYXJnaW4iOnsiJHJlZiI6IjYwIn0sIlBhZGRpbmciOnsiJHJlZiI6IjYxIn0sIkJhY2tncm91bmQiOnsiJGlkIjoiNzU5IiwiQ29sb3IiOnsiJGlkIjoiNzYwIiwiQSI6MjU1LCJSIjoxMzIsIkciOjYwLCJCIjoxMn19LCJJc1Zpc2libGUiOnRydWUsIldpZHRoIjoxOC4wLCJIZWlnaHQiOjIwLjAsIkJvcmRlclN0eWxlIjp7IiRpZCI6Ijc2MSIsIkxpbmVDb2xvciI6bnVsbCwiTGluZVdlaWdodCI6MC4wLCJMaW5lVHlwZSI6MCwiUGFyZW50U3R5bGUiOm51bGx9LCJQYXJlbnRTdHlsZSI6bnVsbH0sIlRpdGxlU3R5bGUiOnsiJGlkIjoiNzYyIiwiRm9udFNldHRpbmdzIjp7IiRpZCI6Ijc2MyIsIkZvbnRTaXplIjoxMSwiRm9udE5hbWUiOiJDYWxpYnJpIiwiSXNCb2xkIjp0cnVlLCJJc0l0YWxpYyI6ZmFsc2UsIklzVW5kZXJsaW5lZCI6ZmFsc2UsIlBhcmVudFN0eWxlIjpudWxsfSwiQXV0b1NpemUiOjAsIkZvcmVncm91bmQiOnsiJGlkIjoiNzY0IiwiQ29sb3IiOnsiJGlkIjoiNzY1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3MSJ9LCJQYWRkaW5nIjp7IiRyZWYiOiI3MiJ9LCJCYWNrZ3JvdW5kIjp7IiRpZCI6Ijc2NiIsIkNvbG9yIjp7IiRpZCI6Ijc2NyIsIkEiOjAsIlIiOjI1NSwiRyI6MjU1LCJCIjoyNTV9fSwiSXNWaXNpYmxlIjp0cnVlLCJXaWR0aCI6MC4wLCJIZWlnaHQiOjAuMCwiQm9yZGVyU3R5bGUiOnsiJGlkIjoiNzY4IiwiTGluZUNvbG9yIjpudWxsLCJMaW5lV2VpZ2h0IjowLjAsIkxpbmVUeXBlIjowLCJQYXJlbnRTdHlsZSI6bnVsbH0sIlBhcmVudFN0eWxlIjpudWxsfSwiRGF0ZVN0eWxlIjp7IiRpZCI6Ijc2OSIsIkZvbnRTZXR0aW5ncyI6eyIkaWQiOiI3NzAiLCJGb250U2l6ZSI6MTAsIkZvbnROYW1lIjoiQ2FsaWJyaSIsIklzQm9sZCI6ZmFsc2UsIklzSXRhbGljIjpmYWxzZSwiSXNVbmRlcmxpbmVkIjpmYWxzZSwiUGFyZW50U3R5bGUiOm51bGx9LCJBdXRvU2l6ZSI6MCwiRm9yZWdyb3VuZCI6eyIkaWQiOiI3NzEiLCJDb2xvciI6eyIkaWQiOiI3NzI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3OCJ9LCJQYWRkaW5nIjp7IiRyZWYiOiI3OSJ9LCJCYWNrZ3JvdW5kIjp7IiRpZCI6Ijc3MyIsIkNvbG9yIjp7IiRpZCI6Ijc3NCIsIkEiOjAsIlIiOjI1NSwiRyI6MjU1LCJCIjoyNTV9fSwiSXNWaXNpYmxlIjpmYWxzZSwiV2lkdGgiOjAuMCwiSGVpZ2h0IjowLjAsIkJvcmRlclN0eWxlIjp7IiRpZCI6Ijc3NSIsIkxpbmVDb2xvciI6bnVsbCwiTGluZVdlaWdodCI6MC4wLCJMaW5lVHlwZSI6MCwiUGFyZW50U3R5bGUiOm51bGx9LCJQYXJlbnRTdHlsZSI6bnVsbH0sIkRhdGVGb3JtYXQiOnsiJGlkIjoiNzc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3NyIsIkZvcm1hdCI6MCwiSXNWaXNpYmxlIjpmYWxzZSwiTGFzdEtub3duVmlzaWJpbGl0eVN0YXRlIjpmYWxzZX0sIklzVmlzaWJsZSI6dHJ1ZSwiUGFyZW50U3R5bGUiOm51bGx9LCJJbmRleCI6MTYsIlBlcmNlbnRhZ2VDb21wbGV0ZSI6bnVsbCwiUG9zaXRpb24iOnsiUmF0aW8iOjAuMCwiSXNDdXN0b20iOmZhbHNlfSwiRGF0ZUZvcm1hdCI6eyIkcmVmIjoiNzc2In0sIldlZWtOdW1iZXJpbmciOnsiJGlkIjoiNzc4IiwiRm9ybWF0IjowLCJJc1Zpc2libGUiOmZhbHNlLCJMYXN0S25vd25WaXNpYmlsaXR5U3RhdGUiOmZhbHNlfSwiUmVsYXRlZFRhc2tJZCI6ImM3NzcwZWIzLWU0MzQtNDQ1MC04M2ViLWYwY2RhNTMyNDFjNyIsIklkIjoiNWYyMmUyOTUtMjY5Zi00MmU5LWIxY2UtOThiNDExOGFiM2QwIiwiSW1wb3J0SWQiOm51bGwsIlRpdGxlIjoiUHJpY2UgTGlzdCAoSHlwb3RoZXNpcykiLCJOb3RlIjpudWxsLCJIeXBlcmxpbmsiOnsiJGlkIjoiNzc5IiwiQWRkcmVzcyI6IiIsIlN1YkFkZHJlc3MiOiIifSwiSXNDaGFuZ2VkIjpmYWxzZSwiSXNOZXciOmZhbHNlfV0sIlRhc2tEZWZpbml0aW9uIjp7IiRpZCI6Ijc4MCIsIkdyb3VwTmFtZSI6ImRhYjlkNDkxLWM3MWItNGQ5OS1hZWExLTNjYWMwMWQyMjcyZiIsIlN0YXJ0RGF0ZSI6IjIwMjEtMDQtMDJUMDA6MDA6MDBaIiwiRW5kRGF0ZSI6IjIwMjEtMDYtMTBUMjM6NTk6MDBaIiwiUGVyY2VudGFnZUNvbXBsZXRlIjpudWxsLCJTdHlsZSI6eyIkaWQiOiI3ODEiLCJTaGFwZSI6NywiU2hhcGVUaGlja25lc3MiOjAsIkR1cmF0aW9uRm9ybWF0IjowLCJJbmNsdWRlTm9uV29ya2luZ0RheXNJbkR1cmF0aW9uIjpmYWxzZSwiUGVyY2VudGFnZUNvbXBsZXRlU3R5bGUiOnsiJGlkIjoiNzgyIiwiRm9udFNldHRpbmdzIjp7IiRpZCI6Ijc4MyIsIkZvbnRTaXplIjoxMCwiRm9udE5hbWUiOiJDYWxpYnJpIiwiSXNCb2xkIjpmYWxzZSwiSXNJdGFsaWMiOmZhbHNlLCJJc1VuZGVybGluZWQiOmZhbHNlLCJQYXJlbnRTdHlsZSI6bnVsbH0sIkF1dG9TaXplIjowLCJGb3JlZ3JvdW5kIjp7IiRyZWYiOiI2NzAifSwiTWF4V2lkdGgiOjIwMC4wLCJNYXhIZWlnaHQiOiJJbmZpbml0eSIsIlNtYXJ0Rm9yZWdyb3VuZElzQWN0aXZlIjpmYWxzZSwiSG9yaXpvbnRhbEFsaWdubWVudCI6MCwiVmVydGljYWxBbGlnbm1lbnQiOjAsIlNtYXJ0Rm9yZWdyb3VuZCI6bnVsbCwiQmFja2dyb3VuZEZpbGxUeXBlIjowLCJNYXJnaW4iOnsiJGlkIjoiNzg0IiwiVG9wIjowLCJMZWZ0IjowLCJSaWdodCI6MCwiQm90dG9tIjowfSwiUGFkZGluZyI6eyIkaWQiOiI3ODUiLCJUb3AiOjAsIkxlZnQiOjAsIlJpZ2h0IjowLCJCb3R0b20iOjB9LCJCYWNrZ3JvdW5kIjp7IiRyZWYiOiI1MDkifSwiSXNWaXNpYmxlIjp0cnVlLCJXaWR0aCI6MC4wLCJIZWlnaHQiOjAuMCwiQm9yZGVyU3R5bGUiOnsiJGlkIjoiNzg2IiwiTGluZUNvbG9yIjpudWxsLCJMaW5lV2VpZ2h0IjowLjAsIkxpbmVUeXBlIjowLCJQYXJlbnRTdHlsZSI6bnVsbH0sIlBhcmVudFN0eWxlIjpudWxsfSwiRHVyYXRpb25TdHlsZSI6eyIkaWQiOiI3ODciLCJGb250U2V0dGluZ3MiOnsiJGlkIjoiNzg4IiwiRm9udFNpemUiOjEwLCJGb250TmFtZSI6IkNhbGlicmkiLCJJc0JvbGQiOmZhbHNlLCJJc0l0YWxpYyI6ZmFsc2UsIklzVW5kZXJsaW5lZCI6ZmFsc2UsIlBhcmVudFN0eWxlIjpudWxsfSwiQXV0b1NpemUiOjAsIkZvcmVncm91bmQiOnsiJGlkIjoiNzg5IiwiQ29sb3IiOnsiJHJlZiI6IjM1NyJ9fSwiTWF4V2lkdGgiOjIwMC4wLCJNYXhIZWlnaHQiOiJJbmZpbml0eSIsIlNtYXJ0Rm9yZWdyb3VuZElzQWN0aXZlIjpmYWxzZSwiSG9yaXpvbnRhbEFsaWdubWVudCI6MCwiVmVydGljYWxBbGlnbm1lbnQiOjAsIlNtYXJ0Rm9yZWdyb3VuZCI6bnVsbCwiQmFja2dyb3VuZEZpbGxUeXBlIjowLCJNYXJnaW4iOnsiJGlkIjoiNzkwIiwiVG9wIjowLCJMZWZ0IjowLCJSaWdodCI6MCwiQm90dG9tIjowfSwiUGFkZGluZyI6eyIkaWQiOiI3OTEiLCJUb3AiOjAsIkxlZnQiOjAsIlJpZ2h0IjowLCJCb3R0b20iOjB9LCJCYWNrZ3JvdW5kIjp7IiRyZWYiOiIzNjAifSwiSXNWaXNpYmxlIjp0cnVlLCJXaWR0aCI6MC4wLCJIZWlnaHQiOjAuMCwiQm9yZGVyU3R5bGUiOnsiJGlkIjoiNzkyIiwiTGluZUNvbG9yIjpudWxsLCJMaW5lV2VpZ2h0IjowLjAsIkxpbmVUeXBlIjowLCJQYXJlbnRTdHlsZSI6bnVsbH0sIlBhcmVudFN0eWxlIjpudWxsfSwiSG9yaXpvbnRhbENvbm5lY3RvclN0eWxlIjp7IiRpZCI6Ijc5MyIsIkxpbmVDb2xvciI6eyIkcmVmIjoiMzY0In0sIkxpbmVXZWlnaHQiOjEuMCwiTGluZVR5cGUiOjAsIlBhcmVudFN0eWxlIjpudWxsfSwiVmVydGljYWxDb25uZWN0b3JTdHlsZSI6eyIkaWQiOiI3OTQiLCJMaW5lQ29sb3IiOnsiJHJlZiI6IjM2NyJ9LCJMaW5lV2VpZ2h0IjowLjAsIkxpbmVUeXBlIjowLCJQYXJlbnRTdHlsZSI6bnVsbH0sIk1hcmdpbiI6bnVsbCwiU3RhcnREYXRlUG9zaXRpb24iOjYsIkVuZERhdGVQb3NpdGlvbiI6NiwiRGF0ZUlzVmlzaWJsZSI6ZmFsc2UsIlRpdGxlUG9zaXRpb24iOjIsIkR1cmF0aW9uUG9zaXRpb24iOjYsIlBlcmNlbnRhZ2VDb21wbGV0ZWRQb3NpdGlvbiI6NiwiU3BhY2luZyI6MywiSXNCZWxvd1RpbWViYW5kIjp0cnVlLCJQZXJjZW50YWdlQ29tcGxldGVTaGFwZU9wYWNpdHkiOjM1LCJTaGFwZVN0eWxlIjp7IiRpZCI6Ijc5NSIsIk1hcmdpbiI6eyIkaWQiOiI3OTYiLCJUb3AiOjAsIkxlZnQiOjQsIlJpZ2h0Ijo0LCJCb3R0b20iOjB9LCJQYWRkaW5nIjp7IiRpZCI6Ijc5NyIsIlRvcCI6MCwiTGVmdCI6MCwiUmlnaHQiOjAsIkJvdHRvbSI6MH0sIkJhY2tncm91bmQiOnsiJGlkIjoiNzk4IiwiQ29sb3IiOnsiJGlkIjoiNzk5IiwiQSI6MjU1LCJSIjoyMzcsIkciOjEyNSwiQiI6NDl9fSwiSXNWaXNpYmxlIjp0cnVlLCJXaWR0aCI6MC4wLCJIZWlnaHQiOjEwLjAsIkJvcmRlclN0eWxlIjp7IiRpZCI6IjgwMCIsIkxpbmVDb2xvciI6eyIkaWQiOiI4MDEiLCIkdHlwZSI6Ik5MUkUuQ29tbW9uLkRvbS5Tb2xpZENvbG9yQnJ1c2gsIE5MUkUuQ29tbW9uIiwiQ29sb3IiOnsiJGlkIjoiODAyIiwiQSI6MjU1LCJSIjoyNTUsIkciOjAsIkIiOjB9fSwiTGluZVdlaWdodCI6MC4wLCJMaW5lVHlwZSI6MCwiUGFyZW50U3R5bGUiOm51bGx9LCJQYXJlbnRTdHlsZSI6bnVsbH0sIlRpdGxlU3R5bGUiOnsiJGlkIjoiODAzIiwiRm9udFNldHRpbmdzIjp7IiRpZCI6IjgwNCIsIkZvbnRTaXplIjoxMSwiRm9udE5hbWUiOiJDYWxpYnJpIiwiSXNCb2xkIjp0cnVlLCJJc0l0YWxpYyI6ZmFsc2UsIklzVW5kZXJsaW5lZCI6ZmFsc2UsIlBhcmVudFN0eWxlIjpudWxsfSwiQXV0b1NpemUiOjIsIkZvcmVncm91bmQiOnsiJGlkIjoiODA1IiwiQ29sb3IiOnsiJGlkIjoiODA2IiwiQSI6MjU1LCJSIjoyNTUsIkciOjI1NSwiQiI6MjU1fX0sIk1heFdpZHRoIjo3MS41MjMzMzMzMzMzMzMzNDEsIk1heEhlaWdodCI6IkluZmluaXR5IiwiU21hcnRGb3JlZ3JvdW5kSXNBY3RpdmUiOmZhbHNlLCJIb3Jpem9udGFsQWxpZ25tZW50IjoxLCJWZXJ0aWNhbEFsaWdubWVudCI6MCwiU21hcnRGb3JlZ3JvdW5kIjpudWxsLCJCYWNrZ3JvdW5kRmlsbFR5cGUiOjAsIk1hcmdpbiI6eyIkaWQiOiI4MDciLCJUb3AiOjAsIkxlZnQiOjAsIlJpZ2h0IjowLCJCb3R0b20iOjB9LCJQYWRkaW5nIjp7IiRpZCI6IjgwOCIsIlRvcCI6MCwiTGVmdCI6MCwiUmlnaHQiOjAsIkJvdHRvbSI6MH0sIkJhY2tncm91bmQiOnsiJGlkIjoiODA5IiwiQ29sb3IiOnsiJGlkIjoiODEwIiwiQSI6MCwiUiI6MjU1LCJHIjoyNTUsIkIiOjI1NX19LCJJc1Zpc2libGUiOnRydWUsIldpZHRoIjowLjAsIkhlaWdodCI6MC4wLCJCb3JkZXJTdHlsZSI6eyIkaWQiOiI4MTEiLCJMaW5lQ29sb3IiOm51bGwsIkxpbmVXZWlnaHQiOjAuMCwiTGluZVR5cGUiOjAsIlBhcmVudFN0eWxlIjpudWxsfSwiUGFyZW50U3R5bGUiOm51bGx9LCJEYXRlU3R5bGUiOnsiJGlkIjoiODEyIiwiRm9udFNldHRpbmdzIjp7IiRpZCI6IjgxMyIsIkZvbnRTaXplIjoxMCwiRm9udE5hbWUiOiJDYWxpYnJpIiwiSXNCb2xkIjpmYWxzZSwiSXNJdGFsaWMiOmZhbHNlLCJJc1VuZGVybGluZWQiOmZhbHNlLCJQYXJlbnRTdHlsZSI6bnVsbH0sIkF1dG9TaXplIjowLCJGb3JlZ3JvdW5kIjp7IiRyZWYiOiIxMjEifSwiTWF4V2lkdGgiOjIwMC4wLCJNYXhIZWlnaHQiOiJJbmZpbml0eSIsIlNtYXJ0Rm9yZWdyb3VuZElzQWN0aXZlIjpmYWxzZSwiSG9yaXpvbnRhbEFsaWdubWVudCI6MiwiVmVydGljYWxBbGlnbm1lbnQiOjAsIlNtYXJ0Rm9yZWdyb3VuZCI6bnVsbCwiQmFja2dyb3VuZEZpbGxUeXBlIjowLCJNYXJnaW4iOnsiJGlkIjoiODE0IiwiVG9wIjowLCJMZWZ0IjowLCJSaWdodCI6MCwiQm90dG9tIjowfSwiUGFkZGluZyI6eyIkaWQiOiI4MTUiLCJUb3AiOjAsIkxlZnQiOjAsIlJpZ2h0IjowLCJCb3R0b20iOjB9LCJCYWNrZ3JvdW5kIjp7IiRyZWYiOiIzOTAifSwiSXNWaXNpYmxlIjp0cnVlLCJXaWR0aCI6MC4wLCJIZWlnaHQiOjAuMCwiQm9yZGVyU3R5bGUiOnsiJGlkIjoiODE2IiwiTGluZUNvbG9yIjpudWxsLCJMaW5lV2VpZ2h0IjowLjAsIkxpbmVUeXBlIjowLCJQYXJlbnRTdHlsZSI6bnVsbH0sIlBhcmVudFN0eWxlIjpudWxsfSwiRGF0ZUZvcm1hdCI6eyIkaWQiOiI4MT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E4IiwiRm9ybWF0IjowLCJJc1Zpc2libGUiOmZhbHNlLCJMYXN0S25vd25WaXNpYmlsaXR5U3RhdGUiOmZhbHNlfSwiSXNWaXNpYmxlIjp0cnVlLCJQYXJlbnRTdHlsZSI6bnVsbH0sIkluZGV4IjoxNSwiU21hcnREdXJhdGlvbkFjdGl2YXRlZCI6ZmFsc2UsIkRhdGVGb3JtYXQiOnsiJHJlZiI6IjgxNyJ9LCJXZWVrTnVtYmVyaW5nIjp7IiRpZCI6IjgxOSIsIkZvcm1hdCI6MCwiSXNWaXNpYmxlIjpmYWxzZSwiTGFzdEtub3duVmlzaWJpbGl0eVN0YXRlIjpmYWxzZX0sIklkIjoiYzc3NzBlYjMtZTQzNC00NDUwLTgzZWItZjBjZGE1MzI0MWM3IiwiSW1wb3J0SWQiOm51bGwsIlRpdGxlIjoiQnVzaW5lc3MgTW9kZWwiLCJOb3RlIjpudWxsLCJIeXBlcmxpbmsiOnsiJGlkIjoiODIwIiwiQWRkcmVzcyI6IiIsIlN1YkFkZHJlc3MiOiIifSwiSXNDaGFuZ2VkIjpmYWxzZSwiSXNOZXciOmZhbHNlfX0seyIkaWQiOiI4MjEiLCJfYXR0YWNoZWRNaWxlc3RvbmVzIjpbXSwiVGFza0RlZmluaXRpb24iOnsiJGlkIjoiODIyIiwiR3JvdXBOYW1lIjoiZGFiOWQ0OTEtYzcxYi00ZDk5LWFlYTEtM2NhYzAxZDIyNzJmIiwiU3RhcnREYXRlIjoiMjAyMS0wNi0wNVQyMzo1MTowMFoiLCJFbmREYXRlIjoiMjAyMS0wOC0wNVQxMjo1NTowMFoiLCJQZXJjZW50YWdlQ29tcGxldGUiOm51bGwsIlN0eWxlIjp7IiRpZCI6IjgyMyIsIlNoYXBlIjo3LCJTaGFwZVRoaWNrbmVzcyI6MCwiRHVyYXRpb25Gb3JtYXQiOjAsIkluY2x1ZGVOb25Xb3JraW5nRGF5c0luRHVyYXRpb24iOmZhbHNlLCJQZXJjZW50YWdlQ29tcGxldGVTdHlsZSI6eyIkaWQiOiI4MjQiLCJGb250U2V0dGluZ3MiOnsiJGlkIjoiODI1IiwiRm9udFNpemUiOjEwLCJGb250TmFtZSI6IkNhbGlicmkiLCJJc0JvbGQiOmZhbHNlLCJJc0l0YWxpYyI6ZmFsc2UsIklzVW5kZXJsaW5lZCI6ZmFsc2UsIlBhcmVudFN0eWxlIjpudWxsfSwiQXV0b1NpemUiOjAsIkZvcmVncm91bmQiOnsiJHJlZiI6IjY3MCJ9LCJNYXhXaWR0aCI6MjAwLjAsIk1heEhlaWdodCI6IkluZmluaXR5IiwiU21hcnRGb3JlZ3JvdW5kSXNBY3RpdmUiOmZhbHNlLCJIb3Jpem9udGFsQWxpZ25tZW50IjowLCJWZXJ0aWNhbEFsaWdubWVudCI6MCwiU21hcnRGb3JlZ3JvdW5kIjpudWxsLCJCYWNrZ3JvdW5kRmlsbFR5cGUiOjAsIk1hcmdpbiI6eyIkaWQiOiI4MjYiLCJUb3AiOjAsIkxlZnQiOjAsIlJpZ2h0IjowLCJCb3R0b20iOjB9LCJQYWRkaW5nIjp7IiRpZCI6IjgyNyIsIlRvcCI6MCwiTGVmdCI6MCwiUmlnaHQiOjAsIkJvdHRvbSI6MH0sIkJhY2tncm91bmQiOnsiJHJlZiI6IjUwOSJ9LCJJc1Zpc2libGUiOnRydWUsIldpZHRoIjowLjAsIkhlaWdodCI6MC4wLCJCb3JkZXJTdHlsZSI6eyIkaWQiOiI4MjgiLCJMaW5lQ29sb3IiOm51bGwsIkxpbmVXZWlnaHQiOjAuMCwiTGluZVR5cGUiOjAsIlBhcmVudFN0eWxlIjpudWxsfSwiUGFyZW50U3R5bGUiOm51bGx9LCJEdXJhdGlvblN0eWxlIjp7IiRpZCI6IjgyOSIsIkZvbnRTZXR0aW5ncyI6eyIkaWQiOiI4MzAiLCJGb250U2l6ZSI6MTAsIkZvbnROYW1lIjoiQ2FsaWJyaSIsIklzQm9sZCI6ZmFsc2UsIklzSXRhbGljIjpmYWxzZSwiSXNVbmRlcmxpbmVkIjpmYWxzZSwiUGFyZW50U3R5bGUiOm51bGx9LCJBdXRvU2l6ZSI6MCwiRm9yZWdyb3VuZCI6eyIkaWQiOiI4MzEiLCJDb2xvciI6eyIkcmVmIjoiMzU3In19LCJNYXhXaWR0aCI6MjAwLjAsIk1heEhlaWdodCI6IkluZmluaXR5IiwiU21hcnRGb3JlZ3JvdW5kSXNBY3RpdmUiOmZhbHNlLCJIb3Jpem9udGFsQWxpZ25tZW50IjowLCJWZXJ0aWNhbEFsaWdubWVudCI6MCwiU21hcnRGb3JlZ3JvdW5kIjpudWxsLCJCYWNrZ3JvdW5kRmlsbFR5cGUiOjAsIk1hcmdpbiI6eyIkaWQiOiI4MzIiLCJUb3AiOjAsIkxlZnQiOjAsIlJpZ2h0IjowLCJCb3R0b20iOjB9LCJQYWRkaW5nIjp7IiRpZCI6IjgzMyIsIlRvcCI6MCwiTGVmdCI6MCwiUmlnaHQiOjAsIkJvdHRvbSI6MH0sIkJhY2tncm91bmQiOnsiJHJlZiI6IjM2MCJ9LCJJc1Zpc2libGUiOnRydWUsIldpZHRoIjowLjAsIkhlaWdodCI6MC4wLCJCb3JkZXJTdHlsZSI6eyIkaWQiOiI4MzQiLCJMaW5lQ29sb3IiOm51bGwsIkxpbmVXZWlnaHQiOjAuMCwiTGluZVR5cGUiOjAsIlBhcmVudFN0eWxlIjpudWxsfSwiUGFyZW50U3R5bGUiOm51bGx9LCJIb3Jpem9udGFsQ29ubmVjdG9yU3R5bGUiOnsiJGlkIjoiODM1IiwiTGluZUNvbG9yIjp7IiRyZWYiOiIzNjQifSwiTGluZVdlaWdodCI6MS4wLCJMaW5lVHlwZSI6MCwiUGFyZW50U3R5bGUiOm51bGx9LCJWZXJ0aWNhbENvbm5lY3RvclN0eWxlIjp7IiRpZCI6IjgzNiIsIkxpbmVDb2xvciI6eyIkcmVmIjoiMzY3In0sIkxpbmVXZWlnaHQiOjAuMCwiTGluZVR5cGUiOjAsIlBhcmVudFN0eWxlIjpudWxsfSwiTWFyZ2luIjpudWxsLCJTdGFydERhdGVQb3NpdGlvbiI6NiwiRW5kRGF0ZVBvc2l0aW9uIjo2LCJEYXRlSXNWaXNpYmxlIjpmYWxzZSwiVGl0bGVQb3NpdGlvbiI6MiwiRHVyYXRpb25Qb3NpdGlvbiI6NiwiUGVyY2VudGFnZUNvbXBsZXRlZFBvc2l0aW9uIjo2LCJTcGFjaW5nIjozLCJJc0JlbG93VGltZWJhbmQiOnRydWUsIlBlcmNlbnRhZ2VDb21wbGV0ZVNoYXBlT3BhY2l0eSI6MzUsIlNoYXBlU3R5bGUiOnsiJGlkIjoiODM3IiwiTWFyZ2luIjp7IiRpZCI6IjgzOCIsIlRvcCI6MCwiTGVmdCI6NCwiUmlnaHQiOjQsIkJvdHRvbSI6MH0sIlBhZGRpbmciOnsiJGlkIjoiODM5IiwiVG9wIjowLCJMZWZ0IjowLCJSaWdodCI6MCwiQm90dG9tIjowfSwiQmFja2dyb3VuZCI6eyIkaWQiOiI4NDAiLCJDb2xvciI6eyIkaWQiOiI4NDEiLCJBIjoyNTUsIlIiOjIzNywiRyI6MTI1LCJCIjo0OX19LCJJc1Zpc2libGUiOnRydWUsIldpZHRoIjowLjAsIkhlaWdodCI6MTAuMCwiQm9yZGVyU3R5bGUiOnsiJGlkIjoiODQyIiwiTGluZUNvbG9yIjp7IiRpZCI6Ijg0MyIsIiR0eXBlIjoiTkxSRS5Db21tb24uRG9tLlNvbGlkQ29sb3JCcnVzaCwgTkxSRS5Db21tb24iLCJDb2xvciI6eyIkaWQiOiI4NDQiLCJBIjoyNTUsIlIiOjI1NSwiRyI6MCwiQiI6MH19LCJMaW5lV2VpZ2h0IjowLjAsIkxpbmVUeXBlIjowLCJQYXJlbnRTdHlsZSI6bnVsbH0sIlBhcmVudFN0eWxlIjpudWxsfSwiVGl0bGVTdHlsZSI6eyIkaWQiOiI4NDUiLCJGb250U2V0dGluZ3MiOnsiJGlkIjoiODQ2IiwiRm9udFNpemUiOjExLCJGb250TmFtZSI6IkNhbGlicmkiLCJJc0JvbGQiOnRydWUsIklzSXRhbGljIjpmYWxzZSwiSXNVbmRlcmxpbmVkIjpmYWxzZSwiUGFyZW50U3R5bGUiOm51bGx9LCJBdXRvU2l6ZSI6MiwiRm9yZWdyb3VuZCI6eyIkaWQiOiI4NDciLCJDb2xvciI6eyIkaWQiOiI4NDgiLCJBIjoyNTUsIlIiOjI1NSwiRyI6MjU1LCJCIjoyNTV9fSwiTWF4V2lkdGgiOjY2LjI3MzMzMzMzMzMzMzM0MSwiTWF4SGVpZ2h0IjoiSW5maW5pdHkiLCJTbWFydEZvcmVncm91bmRJc0FjdGl2ZSI6ZmFsc2UsIkhvcml6b250YWxBbGlnbm1lbnQiOjEsIlZlcnRpY2FsQWxpZ25tZW50IjowLCJTbWFydEZvcmVncm91bmQiOm51bGwsIkJhY2tncm91bmRGaWxsVHlwZSI6MCwiTWFyZ2luIjp7IiRpZCI6Ijg0OSIsIlRvcCI6MCwiTGVmdCI6MCwiUmlnaHQiOjAsIkJvdHRvbSI6MH0sIlBhZGRpbmciOnsiJGlkIjoiODUwIiwiVG9wIjowLCJMZWZ0IjowLCJSaWdodCI6MCwiQm90dG9tIjowfSwiQmFja2dyb3VuZCI6eyIkaWQiOiI4NTEiLCJDb2xvciI6eyIkaWQiOiI4NTIiLCJBIjowLCJSIjoyNTUsIkciOjI1NSwiQiI6MjU1fX0sIklzVmlzaWJsZSI6dHJ1ZSwiV2lkdGgiOjAuMCwiSGVpZ2h0IjowLjAsIkJvcmRlclN0eWxlIjp7IiRpZCI6Ijg1MyIsIkxpbmVDb2xvciI6bnVsbCwiTGluZVdlaWdodCI6MC4wLCJMaW5lVHlwZSI6MCwiUGFyZW50U3R5bGUiOm51bGx9LCJQYXJlbnRTdHlsZSI6bnVsbH0sIkRhdGVTdHlsZSI6eyIkaWQiOiI4NTQiLCJGb250U2V0dGluZ3MiOnsiJGlkIjoiODU1IiwiRm9udFNpemUiOjEwLCJGb250TmFtZSI6IkNhbGlicmkiLCJJc0JvbGQiOmZhbHNlLCJJc0l0YWxpYyI6ZmFsc2UsIklzVW5kZXJsaW5lZCI6ZmFsc2UsIlBhcmVudFN0eWxlIjpudWxsfSwiQXV0b1NpemUiOjAsIkZvcmVncm91bmQiOnsiJHJlZiI6IjEyMSJ9LCJNYXhXaWR0aCI6MjAwLjAsIk1heEhlaWdodCI6IkluZmluaXR5IiwiU21hcnRGb3JlZ3JvdW5kSXNBY3RpdmUiOmZhbHNlLCJIb3Jpem9udGFsQWxpZ25tZW50IjoyLCJWZXJ0aWNhbEFsaWdubWVudCI6MCwiU21hcnRGb3JlZ3JvdW5kIjpudWxsLCJCYWNrZ3JvdW5kRmlsbFR5cGUiOjAsIk1hcmdpbiI6eyIkaWQiOiI4NTYiLCJUb3AiOjAsIkxlZnQiOjAsIlJpZ2h0IjowLCJCb3R0b20iOjB9LCJQYWRkaW5nIjp7IiRpZCI6Ijg1NyIsIlRvcCI6MCwiTGVmdCI6MCwiUmlnaHQiOjAsIkJvdHRvbSI6MH0sIkJhY2tncm91bmQiOnsiJHJlZiI6IjM5MCJ9LCJJc1Zpc2libGUiOnRydWUsIldpZHRoIjowLjAsIkhlaWdodCI6MC4wLCJCb3JkZXJTdHlsZSI6eyIkaWQiOiI4NTgiLCJMaW5lQ29sb3IiOm51bGwsIkxpbmVXZWlnaHQiOjAuMCwiTGluZVR5cGUiOjAsIlBhcmVudFN0eWxlIjpudWxsfSwiUGFyZW50U3R5bGUiOm51bGx9LCJEYXRlRm9ybWF0Ijp7IiRpZCI6Ijg1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4NjAiLCJGb3JtYXQiOjAsIklzVmlzaWJsZSI6ZmFsc2UsIkxhc3RLbm93blZpc2liaWxpdHlTdGF0ZSI6ZmFsc2V9LCJJc1Zpc2libGUiOnRydWUsIlBhcmVudFN0eWxlIjpudWxsfSwiSW5kZXgiOjE3LCJTbWFydER1cmF0aW9uQWN0aXZhdGVkIjpmYWxzZSwiRGF0ZUZvcm1hdCI6eyIkcmVmIjoiODU5In0sIldlZWtOdW1iZXJpbmciOnsiJGlkIjoiODYxIiwiRm9ybWF0IjowLCJJc1Zpc2libGUiOmZhbHNlLCJMYXN0S25vd25WaXNpYmlsaXR5U3RhdGUiOmZhbHNlfSwiSWQiOiI0MGM3Njk2Yy04YjNhLTRiMWQtYjgzZC03NjczMGU1ZDkyYzIiLCJJbXBvcnRJZCI6bnVsbCwiVGl0bGUiOiJQcmljZSBSZXNlYXJjaCIsIk5vdGUiOm51bGwsIkh5cGVybGluayI6eyIkaWQiOiI4NjIiLCJBZGRyZXNzIjoiIiwiU3ViQWRkcmVzcyI6IiJ9LCJJc0NoYW5nZWQiOmZhbHNlLCJJc05ldyI6ZmFsc2V9fSx7IiRpZCI6Ijg2MyIsIl9hdHRhY2hlZE1pbGVzdG9uZXMiOlt7IiRpZCI6Ijg2NCIsIkRhdGUiOiIyMDIxLTA3LTI4VDIzOjU5OjAwIiwiU3R5bGUiOnsiJGlkIjoiODY1IiwiU2hhcGUiOjE0LCJDb25uZWN0b3JNYXJnaW4iOnsiJGlkIjoiODY2IiwiVG9wIjowLCJMZWZ0IjoyLCJSaWdodCI6MiwiQm90dG9tIjowfSwiQ29ubmVjdG9yU3R5bGUiOnsiJGlkIjoiODY3IiwiTGluZUNvbG9yIjp7IiRpZCI6Ijg2OCIsIiR0eXBlIjoiTkxSRS5Db21tb24uRG9tLlNvbGlkQ29sb3JCcnVzaCwgTkxSRS5Db21tb24iLCJDb2xvciI6eyIkaWQiOiI4NjkiLCJBIjoxMjcsIlIiOjEzMiwiRyI6NjAsIkIiOjEyfX0sIkxpbmVXZWlnaHQiOjEuMCwiTGluZVR5cGUiOjAsIlBhcmVudFN0eWxlIjpudWxsfSwiSXNCZWxvd1RpbWViYW5kIjp0cnVlLCJQb3NpdGlvbk9uVGFzayI6MywiSGlkZURhdGUiOmZhbHNlLCJTaGFwZVNpemUiOjEsIlNwYWNpbmciOjEuMCwiUGFkZGluZyI6eyIkcmVmIjoiMzE0In0sIlNoYXBlU3R5bGUiOnsiJGlkIjoiODcwIiwiTWFyZ2luIjp7IiRyZWYiOiI2MCJ9LCJQYWRkaW5nIjp7IiRyZWYiOiI2MSJ9LCJCYWNrZ3JvdW5kIjp7IiRpZCI6Ijg3MSIsIkNvbG9yIjp7IiRpZCI6Ijg3MiIsIkEiOjI1NSwiUiI6MTMyLCJHIjo2MCwiQiI6MTJ9fSwiSXNWaXNpYmxlIjp0cnVlLCJXaWR0aCI6MTguMCwiSGVpZ2h0IjoyMC4wLCJCb3JkZXJTdHlsZSI6eyIkaWQiOiI4NzMiLCJMaW5lQ29sb3IiOm51bGwsIkxpbmVXZWlnaHQiOjAuMCwiTGluZVR5cGUiOjAsIlBhcmVudFN0eWxlIjpudWxsfSwiUGFyZW50U3R5bGUiOm51bGx9LCJUaXRsZVN0eWxlIjp7IiRpZCI6Ijg3NCIsIkZvbnRTZXR0aW5ncyI6eyIkaWQiOiI4NzUiLCJGb250U2l6ZSI6MTEsIkZvbnROYW1lIjoiQ2FsaWJyaSIsIklzQm9sZCI6dHJ1ZSwiSXNJdGFsaWMiOmZhbHNlLCJJc1VuZGVybGluZWQiOmZhbHNlLCJQYXJlbnRTdHlsZSI6bnVsbH0sIkF1dG9TaXplIjowLCJGb3JlZ3JvdW5kIjp7IiRpZCI6Ijg3NiIsIkNvbG9yIjp7IiRpZCI6Ijg3NyIsIkEiOjI1NSwiUiI6MCwiRyI6MCwiQiI6MH19LCJNYXhXaWR0aCI6MjAwLjAsIk1heEhlaWdodCI6IkluZmluaXR5IiwiU21hcnRGb3JlZ3JvdW5kSXNBY3RpdmUiOmZhbHNlLCJIb3Jpem9udGFsQWxpZ25tZW50IjoxLCJWZXJ0aWNhbEFsaWdubWVudCI6MCwiU21hcnRGb3JlZ3JvdW5kIjpudWxsLCJCYWNrZ3JvdW5kRmlsbFR5cGUiOjAsIk1hcmdpbiI6eyIkcmVmIjoiNzEifSwiUGFkZGluZyI6eyIkcmVmIjoiNzIifSwiQmFja2dyb3VuZCI6eyIkaWQiOiI4NzgiLCJDb2xvciI6eyIkaWQiOiI4NzkiLCJBIjowLCJSIjoyNTUsIkciOjI1NSwiQiI6MjU1fX0sIklzVmlzaWJsZSI6dHJ1ZSwiV2lkdGgiOjAuMCwiSGVpZ2h0IjowLjAsIkJvcmRlclN0eWxlIjp7IiRpZCI6Ijg4MCIsIkxpbmVDb2xvciI6bnVsbCwiTGluZVdlaWdodCI6MC4wLCJMaW5lVHlwZSI6MCwiUGFyZW50U3R5bGUiOm51bGx9LCJQYXJlbnRTdHlsZSI6bnVsbH0sIkRhdGVTdHlsZSI6eyIkaWQiOiI4ODEiLCJGb250U2V0dGluZ3MiOnsiJGlkIjoiODgyIiwiRm9udFNpemUiOjEwLCJGb250TmFtZSI6IkNhbGlicmkiLCJJc0JvbGQiOmZhbHNlLCJJc0l0YWxpYyI6ZmFsc2UsIklzVW5kZXJsaW5lZCI6ZmFsc2UsIlBhcmVudFN0eWxlIjpudWxsfSwiQXV0b1NpemUiOjAsIkZvcmVncm91bmQiOnsiJGlkIjoiODgzIiwiQ29sb3IiOnsiJGlkIjoiODg0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cmVmIjoiNzgifSwiUGFkZGluZyI6eyIkcmVmIjoiNzkifSwiQmFja2dyb3VuZCI6eyIkaWQiOiI4ODUiLCJDb2xvciI6eyIkaWQiOiI4ODYiLCJBIjowLCJSIjoyNTUsIkciOjI1NSwiQiI6MjU1fX0sIklzVmlzaWJsZSI6ZmFsc2UsIldpZHRoIjowLjAsIkhlaWdodCI6MC4wLCJCb3JkZXJTdHlsZSI6eyIkaWQiOiI4ODciLCJMaW5lQ29sb3IiOm51bGwsIkxpbmVXZWlnaHQiOjAuMCwiTGluZVR5cGUiOjAsIlBhcmVudFN0eWxlIjpudWxsfSwiUGFyZW50U3R5bGUiOm51bGx9LCJEYXRlRm9ybWF0Ijp7IiRpZCI6Ijg4O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4ODkiLCJGb3JtYXQiOjAsIklzVmlzaWJsZSI6ZmFsc2UsIkxhc3RLbm93blZpc2liaWxpdHlTdGF0ZSI6ZmFsc2V9LCJJc1Zpc2libGUiOnRydWUsIlBhcmVudFN0eWxlIjpudWxsfSwiSW5kZXgiOjE5LCJQZXJjZW50YWdlQ29tcGxldGUiOm51bGwsIlBvc2l0aW9uIjp7IlJhdGlvIjowLjAsIklzQ3VzdG9tIjpmYWxzZX0sIkRhdGVGb3JtYXQiOnsiJHJlZiI6Ijg4OCJ9LCJXZWVrTnVtYmVyaW5nIjp7IiRpZCI6Ijg5MCIsIkZvcm1hdCI6MCwiSXNWaXNpYmxlIjpmYWxzZSwiTGFzdEtub3duVmlzaWJpbGl0eVN0YXRlIjpmYWxzZX0sIlJlbGF0ZWRUYXNrSWQiOiJmMWIwM2I5Zi1hZGIyLTQ2ZDYtYjc0ZS1lZjY2ZDJjNjYyZDEiLCJJZCI6IjhlZDI4YjkxLTgzZGUtNDU4OC1hNDZlLWQ0MzIzMDY2YzI4ZiIsIkltcG9ydElkIjpudWxsLCJUaXRsZSI6IkZpbmFsIFByaWNlIExpc3QiLCJOb3RlIjpudWxsLCJIeXBlcmxpbmsiOnsiJGlkIjoiODkxIiwiQWRkcmVzcyI6IiIsIlN1YkFkZHJlc3MiOiIifSwiSXNDaGFuZ2VkIjpmYWxzZSwiSXNOZXciOmZhbHNlfV0sIlRhc2tEZWZpbml0aW9uIjp7IiRpZCI6Ijg5MiIsIkdyb3VwTmFtZSI6bnVsbCwiU3RhcnREYXRlIjoiMjAyMS0wNy0wN1QwMDowMDowMFoiLCJFbmREYXRlIjoiMjAyMS0wOS0xNFQyMzo1OTowMFoiLCJQZXJjZW50YWdlQ29tcGxldGUiOm51bGwsIlN0eWxlIjp7IiRpZCI6Ijg5MyIsIlNoYXBlIjo3LCJTaGFwZVRoaWNrbmVzcyI6MCwiRHVyYXRpb25Gb3JtYXQiOjAsIkluY2x1ZGVOb25Xb3JraW5nRGF5c0luRHVyYXRpb24iOmZhbHNlLCJQZXJjZW50YWdlQ29tcGxldGVTdHlsZSI6eyIkaWQiOiI4OTQiLCJGb250U2V0dGluZ3MiOnsiJGlkIjoiODk1IiwiRm9udFNpemUiOjEwLCJGb250TmFtZSI6IkNhbGlicmkiLCJJc0JvbGQiOmZhbHNlLCJJc0l0YWxpYyI6ZmFsc2UsIklzVW5kZXJsaW5lZCI6ZmFsc2UsIlBhcmVudFN0eWxlIjpudWxsfSwiQXV0b1NpemUiOjAsIkZvcmVncm91bmQiOnsiJHJlZiI6IjY3MCJ9LCJNYXhXaWR0aCI6MjAwLjAsIk1heEhlaWdodCI6IkluZmluaXR5IiwiU21hcnRGb3JlZ3JvdW5kSXNBY3RpdmUiOmZhbHNlLCJIb3Jpem9udGFsQWxpZ25tZW50IjowLCJWZXJ0aWNhbEFsaWdubWVudCI6MCwiU21hcnRGb3JlZ3JvdW5kIjpudWxsLCJCYWNrZ3JvdW5kRmlsbFR5cGUiOjAsIk1hcmdpbiI6eyIkaWQiOiI4OTYiLCJUb3AiOjAsIkxlZnQiOjAsIlJpZ2h0IjowLCJCb3R0b20iOjB9LCJQYWRkaW5nIjp7IiRpZCI6Ijg5NyIsIlRvcCI6MCwiTGVmdCI6MCwiUmlnaHQiOjAsIkJvdHRvbSI6MH0sIkJhY2tncm91bmQiOnsiJHJlZiI6IjUwOSJ9LCJJc1Zpc2libGUiOnRydWUsIldpZHRoIjowLjAsIkhlaWdodCI6MC4wLCJCb3JkZXJTdHlsZSI6eyIkaWQiOiI4OTgiLCJMaW5lQ29sb3IiOm51bGwsIkxpbmVXZWlnaHQiOjAuMCwiTGluZVR5cGUiOjAsIlBhcmVudFN0eWxlIjpudWxsfSwiUGFyZW50U3R5bGUiOm51bGx9LCJEdXJhdGlvblN0eWxlIjp7IiRpZCI6Ijg5OSIsIkZvbnRTZXR0aW5ncyI6eyIkaWQiOiI5MDAiLCJGb250U2l6ZSI6MTAsIkZvbnROYW1lIjoiQ2FsaWJyaSIsIklzQm9sZCI6ZmFsc2UsIklzSXRhbGljIjpmYWxzZSwiSXNVbmRlcmxpbmVkIjpmYWxzZSwiUGFyZW50U3R5bGUiOm51bGx9LCJBdXRvU2l6ZSI6MCwiRm9yZWdyb3VuZCI6eyIkaWQiOiI5MDEiLCJDb2xvciI6eyIkcmVmIjoiMzU3In19LCJNYXhXaWR0aCI6MjAwLjAsIk1heEhlaWdodCI6IkluZmluaXR5IiwiU21hcnRGb3JlZ3JvdW5kSXNBY3RpdmUiOmZhbHNlLCJIb3Jpem9udGFsQWxpZ25tZW50IjowLCJWZXJ0aWNhbEFsaWdubWVudCI6MCwiU21hcnRGb3JlZ3JvdW5kIjpudWxsLCJCYWNrZ3JvdW5kRmlsbFR5cGUiOjAsIk1hcmdpbiI6eyIkaWQiOiI5MDIiLCJUb3AiOjAsIkxlZnQiOjAsIlJpZ2h0IjowLCJCb3R0b20iOjB9LCJQYWRkaW5nIjp7IiRpZCI6IjkwMyIsIlRvcCI6MCwiTGVmdCI6MCwiUmlnaHQiOjAsIkJvdHRvbSI6MH0sIkJhY2tncm91bmQiOnsiJHJlZiI6IjM2MCJ9LCJJc1Zpc2libGUiOnRydWUsIldpZHRoIjowLjAsIkhlaWdodCI6MC4wLCJCb3JkZXJTdHlsZSI6eyIkaWQiOiI5MDQiLCJMaW5lQ29sb3IiOm51bGwsIkxpbmVXZWlnaHQiOjAuMCwiTGluZVR5cGUiOjAsIlBhcmVudFN0eWxlIjpudWxsfSwiUGFyZW50U3R5bGUiOm51bGx9LCJIb3Jpem9udGFsQ29ubmVjdG9yU3R5bGUiOnsiJGlkIjoiOTA1IiwiTGluZUNvbG9yIjp7IiRyZWYiOiIzNjQifSwiTGluZVdlaWdodCI6MS4wLCJMaW5lVHlwZSI6MCwiUGFyZW50U3R5bGUiOm51bGx9LCJWZXJ0aWNhbENvbm5lY3RvclN0eWxlIjp7IiRpZCI6IjkwNiIsIkxpbmVDb2xvciI6eyIkcmVmIjoiMzY3In0sIkxpbmVXZWlnaHQiOjAuMCwiTGluZVR5cGUiOjAsIlBhcmVudFN0eWxlIjpudWxsfSwiTWFyZ2luIjpudWxsLCJTdGFydERhdGVQb3NpdGlvbiI6NiwiRW5kRGF0ZVBvc2l0aW9uIjo2LCJEYXRlSXNWaXNpYmxlIjpmYWxzZSwiVGl0bGVQb3NpdGlvbiI6MiwiRHVyYXRpb25Qb3NpdGlvbiI6NiwiUGVyY2VudGFnZUNvbXBsZXRlZFBvc2l0aW9uIjo2LCJTcGFjaW5nIjozLCJJc0JlbG93VGltZWJhbmQiOnRydWUsIlBlcmNlbnRhZ2VDb21wbGV0ZVNoYXBlT3BhY2l0eSI6MzUsIlNoYXBlU3R5bGUiOnsiJGlkIjoiOTA3IiwiTWFyZ2luIjp7IiRpZCI6IjkwOCIsIlRvcCI6MCwiTGVmdCI6NCwiUmlnaHQiOjQsIkJvdHRvbSI6MH0sIlBhZGRpbmciOnsiJGlkIjoiOTA5IiwiVG9wIjowLCJMZWZ0IjowLCJSaWdodCI6MCwiQm90dG9tIjowfSwiQmFja2dyb3VuZCI6eyIkaWQiOiI5MTAiLCJDb2xvciI6eyIkaWQiOiI5MTEiLCJBIjoyNTUsIlIiOjIzNywiRyI6MTI1LCJCIjo0OX19LCJJc1Zpc2libGUiOnRydWUsIldpZHRoIjowLjAsIkhlaWdodCI6MTAuMCwiQm9yZGVyU3R5bGUiOnsiJGlkIjoiOTEyIiwiTGluZUNvbG9yIjp7IiRpZCI6IjkxMyIsIiR0eXBlIjoiTkxSRS5Db21tb24uRG9tLlNvbGlkQ29sb3JCcnVzaCwgTkxSRS5Db21tb24iLCJDb2xvciI6eyIkaWQiOiI5MTQiLCJBIjoyNTUsIlIiOjI1NSwiRyI6MCwiQiI6MH19LCJMaW5lV2VpZ2h0IjowLjAsIkxpbmVUeXBlIjowLCJQYXJlbnRTdHlsZSI6bnVsbH0sIlBhcmVudFN0eWxlIjpudWxsfSwiVGl0bGVTdHlsZSI6eyIkaWQiOiI5MTUiLCJGb250U2V0dGluZ3MiOnsiJGlkIjoiOTE2IiwiRm9udFNpemUiOjExLCJGb250TmFtZSI6IkNhbGlicmkiLCJJc0JvbGQiOnRydWUsIklzSXRhbGljIjpmYWxzZSwiSXNVbmRlcmxpbmVkIjpmYWxzZSwiUGFyZW50U3R5bGUiOm51bGx9LCJBdXRvU2l6ZSI6MCwiRm9yZWdyb3VuZCI6eyIkaWQiOiI5MTciLCJDb2xvciI6eyIkaWQiOiI5MTgiLCJBIjoyNTUsIlIiOjI1NSwiRyI6MjU1LCJCIjoyNTV9fSwiTWF4V2lkdGgiOjk2MC4wLCJNYXhIZWlnaHQiOiJJbmZpbml0eSIsIlNtYXJ0Rm9yZWdyb3VuZElzQWN0aXZlIjpmYWxzZSwiSG9yaXpvbnRhbEFsaWdubWVudCI6MSwiVmVydGljYWxBbGlnbm1lbnQiOjAsIlNtYXJ0Rm9yZWdyb3VuZCI6bnVsbCwiQmFja2dyb3VuZEZpbGxUeXBlIjowLCJNYXJnaW4iOnsiJGlkIjoiOTE5IiwiVG9wIjowLCJMZWZ0IjowLCJSaWdodCI6MCwiQm90dG9tIjowfSwiUGFkZGluZyI6eyIkaWQiOiI5MjAiLCJUb3AiOjAsIkxlZnQiOjAsIlJpZ2h0IjowLCJCb3R0b20iOjB9LCJCYWNrZ3JvdW5kIjp7IiRpZCI6IjkyMSIsIkNvbG9yIjp7IiRpZCI6IjkyMiIsIkEiOjAsIlIiOjI1NSwiRyI6MjU1LCJCIjoyNTV9fSwiSXNWaXNpYmxlIjp0cnVlLCJXaWR0aCI6MC4wLCJIZWlnaHQiOjAuMCwiQm9yZGVyU3R5bGUiOnsiJGlkIjoiOTIzIiwiTGluZUNvbG9yIjpudWxsLCJMaW5lV2VpZ2h0IjowLjAsIkxpbmVUeXBlIjowLCJQYXJlbnRTdHlsZSI6bnVsbH0sIlBhcmVudFN0eWxlIjpudWxsfSwiRGF0ZVN0eWxlIjp7IiRpZCI6IjkyNCIsIkZvbnRTZXR0aW5ncyI6eyIkaWQiOiI5MjUiLCJGb250U2l6ZSI6MTAsIkZvbnROYW1lIjoiQ2FsaWJyaSIsIklzQm9sZCI6ZmFsc2UsIklzSXRhbGljIjpmYWxzZSwiSXNVbmRlcmxpbmVkIjpmYWxzZSwiUGFyZW50U3R5bGUiOm51bGx9LCJBdXRvU2l6ZSI6MCwiRm9yZWdyb3VuZCI6eyIkcmVmIjoiMTIxIn0sIk1heFdpZHRoIjoyMDAuMCwiTWF4SGVpZ2h0IjoiSW5maW5pdHkiLCJTbWFydEZvcmVncm91bmRJc0FjdGl2ZSI6ZmFsc2UsIkhvcml6b250YWxBbGlnbm1lbnQiOjIsIlZlcnRpY2FsQWxpZ25tZW50IjowLCJTbWFydEZvcmVncm91bmQiOm51bGwsIkJhY2tncm91bmRGaWxsVHlwZSI6MCwiTWFyZ2luIjp7IiRpZCI6IjkyNiIsIlRvcCI6MCwiTGVmdCI6MCwiUmlnaHQiOjAsIkJvdHRvbSI6MH0sIlBhZGRpbmciOnsiJGlkIjoiOTI3IiwiVG9wIjowLCJMZWZ0IjowLCJSaWdodCI6MCwiQm90dG9tIjowfSwiQmFja2dyb3VuZCI6eyIkcmVmIjoiMzkwIn0sIklzVmlzaWJsZSI6dHJ1ZSwiV2lkdGgiOjAuMCwiSGVpZ2h0IjowLjAsIkJvcmRlclN0eWxlIjp7IiRpZCI6IjkyOCIsIkxpbmVDb2xvciI6bnVsbCwiTGluZVdlaWdodCI6MC4wLCJMaW5lVHlwZSI6MCwiUGFyZW50U3R5bGUiOm51bGx9LCJQYXJlbnRTdHlsZSI6bnVsbH0sIkRhdGVGb3JtYXQiOnsiJGlkIjoiOTI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kzMCIsIkZvcm1hdCI6MCwiSXNWaXNpYmxlIjpmYWxzZSwiTGFzdEtub3duVmlzaWJpbGl0eVN0YXRlIjpmYWxzZX0sIklzVmlzaWJsZSI6dHJ1ZSwiUGFyZW50U3R5bGUiOm51bGx9LCJJbmRleCI6MTgsIlNtYXJ0RHVyYXRpb25BY3RpdmF0ZWQiOmZhbHNlLCJEYXRlRm9ybWF0Ijp7IiRyZWYiOiI5MjkifSwiV2Vla051bWJlcmluZyI6eyIkaWQiOiI5MzEiLCJGb3JtYXQiOjAsIklzVmlzaWJsZSI6ZmFsc2UsIkxhc3RLbm93blZpc2liaWxpdHlTdGF0ZSI6ZmFsc2V9LCJJZCI6ImYxYjAzYjlmLWFkYjItNDZkNi1iNzRlLWVmNjZkMmM2NjJkMSIsIkltcG9ydElkIjpudWxsLCJUaXRsZSI6Ik9iamVjdGl2ZXMiLCJOb3RlIjpudWxsLCJIeXBlcmxpbmsiOnsiJGlkIjoiOTMyIiwiQWRkcmVzcyI6IiIsIlN1YkFkZHJlc3MiOiIifSwiSXNDaGFuZ2VkIjpmYWxzZSwiSXNOZXciOmZhbHNlfX0seyIkaWQiOiI5MzMiLCJfYXR0YWNoZWRNaWxlc3RvbmVzIjpbXSwiVGFza0RlZmluaXRpb24iOnsiJGlkIjoiOTM0IiwiR3JvdXBOYW1lIjoiIiwiU3RhcnREYXRlIjoiMjAyMS0wOC0wM1QwMDowMDowMFoiLCJFbmREYXRlIjoiMjAyMS0xMC0yOFQwNTozODowMFoiLCJQZXJjZW50YWdlQ29tcGxldGUiOjc1LjAsIlN0eWxlIjp7IiRpZCI6IjkzNSIsIlNoYXBlIjo3LCJTaGFwZVRoaWNrbmVzcyI6MCwiRHVyYXRpb25Gb3JtYXQiOjAsIkluY2x1ZGVOb25Xb3JraW5nRGF5c0luRHVyYXRpb24iOmZhbHNlLCJQZXJjZW50YWdlQ29tcGxldGVTdHlsZSI6eyIkaWQiOiI5MzYiLCJGb250U2V0dGluZ3MiOnsiJGlkIjoiOTM3IiwiRm9udFNpemUiOjEwLCJGb250TmFtZSI6IkNhbGlicmkiLCJJc0JvbGQiOmZhbHNlLCJJc0l0YWxpYyI6ZmFsc2UsIklzVW5kZXJsaW5lZCI6ZmFsc2UsIlBhcmVudFN0eWxlIjpudWxs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yZWYiOiI5MCJ9LCJJc1Zpc2libGUiOnRydWUsIldpZHRoIjowLjAsIkhlaWdodCI6MC4wLCJCb3JkZXJTdHlsZSI6eyIkaWQiOiI5MzgiLCJMaW5lQ29sb3IiOm51bGwsIkxpbmVXZWlnaHQiOjAuMCwiTGluZVR5cGUiOjAsIlBhcmVudFN0eWxlIjpudWxsfSwiUGFyZW50U3R5bGUiOm51bGx9LCJEdXJhdGlvblN0eWxlIjp7IiRpZCI6IjkzOSIsIkZvbnRTZXR0aW5ncyI6eyIkaWQiOiI5NDAiLCJGb250U2l6ZSI6MTAsIkZvbnROYW1lIjoiQ2FsaWJyaSIsIklzQm9sZCI6ZmFsc2UsIklzSXRhbGljIjpmYWxzZSwiSXNVbmRlcmxpbmVkIjpmYWxzZSwiUGFyZW50U3R5bGUiOm51bGx9LCJBdXRvU2l6ZSI6MCwiRm9yZWdyb3VuZCI6eyIkcmVmIjoiOTMi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HJlZiI6Ijk3In0sIklzVmlzaWJsZSI6dHJ1ZSwiV2lkdGgiOjAuMCwiSGVpZ2h0IjowLjAsIkJvcmRlclN0eWxlIjp7IiRpZCI6Ijk0MSIsIkxpbmVDb2xvciI6bnVsbCwiTGluZVdlaWdodCI6MC4wLCJMaW5lVHlwZSI6MCwiUGFyZW50U3R5bGUiOm51bGx9LCJQYXJlbnRTdHlsZSI6bnVsbH0sIkhvcml6b250YWxDb25uZWN0b3JTdHlsZSI6eyIkaWQiOiI5NDIiLCJMaW5lQ29sb3IiOnsiJHJlZiI6Ijk5In0sIkxpbmVXZWlnaHQiOjEuMCwiTGluZVR5cGUiOjAsIlBhcmVudFN0eWxlIjpudWxsfSwiVmVydGljYWxDb25uZWN0b3JTdHlsZSI6eyIkaWQiOiI5NDMiLCJMaW5lQ29sb3IiOnsiJHJlZiI6IjEwMiJ9LCJMaW5lV2VpZ2h0IjowLjAsIkxpbmVUeXBlIjowLCJQYXJlbnRTdHlsZSI6bnVsbH0sIk1hcmdpbiI6bnVsbCwiU3RhcnREYXRlUG9zaXRpb24iOjYsIkVuZERhdGVQb3NpdGlvbiI6NiwiRGF0ZUlzVmlzaWJsZSI6ZmFsc2UsIlRpdGxlUG9zaXRpb24iOjIsIkR1cmF0aW9uUG9zaXRpb24iOjYsIlBlcmNlbnRhZ2VDb21wbGV0ZWRQb3NpdGlvbiI6NiwiU3BhY2luZyI6MywiSXNCZWxvd1RpbWViYW5kIjp0cnVlLCJQZXJjZW50YWdlQ29tcGxldGVTaGFwZU9wYWNpdHkiOjM1LCJTaGFwZVN0eWxlIjp7IiRpZCI6Ijk0NCIsIk1hcmdpbiI6eyIkcmVmIjoiMTA1In0sIlBhZGRpbmciOnsiJHJlZiI6IjEwNiJ9LCJCYWNrZ3JvdW5kIjp7IiRpZCI6Ijk0NSIsIkNvbG9yIjp7IiRpZCI6Ijk0NiIsIkEiOjI1NSwiUiI6MjM3LCJHIjoxMjUsIkIiOjQ5fX0sIklzVmlzaWJsZSI6dHJ1ZSwiV2lkdGgiOjAuMCwiSGVpZ2h0IjoxMC4wLCJCb3JkZXJTdHlsZSI6eyIkaWQiOiI5NDciLCJMaW5lQ29sb3IiOnsiJHJlZiI6IjQ1NiJ9LCJMaW5lV2VpZ2h0IjowLjAsIkxpbmVUeXBlIjowLCJQYXJlbnRTdHlsZSI6bnVsbH0sIlBhcmVudFN0eWxlIjpudWxsfSwiVGl0bGVTdHlsZSI6eyIkaWQiOiI5NDgiLCJGb250U2V0dGluZ3MiOnsiJGlkIjoiOTQ5IiwiRm9udFNpemUiOjExLCJGb250TmFtZSI6IkNhbGlicmkiLCJJc0JvbGQiOnRydWUsIklzSXRhbGljIjpmYWxzZSwiSXNVbmRlcmxpbmVkIjpmYWxzZSwiUGFyZW50U3R5bGUiOm51bGx9LCJBdXRvU2l6ZSI6MiwiRm9yZWdyb3VuZCI6eyIkaWQiOiI5NTAiLCJDb2xvciI6eyIkaWQiOiI5NTEiLCJBIjoyNTUsIlIiOjI1NSwiRyI6MjU1LCJCIjoyNTV9fSwiTWF4V2lkdGgiOjk1Ljk0MDAwMDAwMDAwMDAxMiwiTWF4SGVpZ2h0IjoiSW5maW5pdHkiLCJTbWFydEZvcmVncm91bmRJc0FjdGl2ZSI6ZmFsc2UsIkhvcml6b250YWxBbGlnbm1lbnQiOjEsIlZlcnRpY2FsQWxpZ25tZW50IjowLCJTbWFydEZvcmVncm91bmQiOm51bGwsIkJhY2tncm91bmRGaWxsVHlwZSI6MCwiTWFyZ2luIjp7IiRyZWYiOiIxMTYifSwiUGFkZGluZyI6eyIkcmVmIjoiMTE3In0sIkJhY2tncm91bmQiOnsiJGlkIjoiOTUyIiwiQ29sb3IiOnsiJGlkIjoiOTUzIiwiQSI6MCwiUiI6MjU1LCJHIjoyNTUsIkIiOjI1NX19LCJJc1Zpc2libGUiOnRydWUsIldpZHRoIjowLjAsIkhlaWdodCI6MC4wLCJCb3JkZXJTdHlsZSI6eyIkaWQiOiI5NTQiLCJMaW5lQ29sb3IiOm51bGwsIkxpbmVXZWlnaHQiOjAuMCwiTGluZVR5cGUiOjAsIlBhcmVudFN0eWxlIjpudWxsfSwiUGFyZW50U3R5bGUiOm51bGx9LCJEYXRlU3R5bGUiOnsiJGlkIjoiOTU1IiwiRm9udFNldHRpbmdzIjp7IiRpZCI6Ijk1NiIsIkZvbnRTaXplIjoxMCwiRm9udE5hbWUiOiJDYWxpYnJpIiwiSXNCb2xkIjpmYWxzZSwiSXNJdGFsaWMiOmZhbHNlLCJJc1VuZGVybGluZWQiOmZhbHNlLCJQYXJlbnRTdHlsZSI6bnVsbH0sIkF1dG9TaXplIjowLCJGb3JlZ3JvdW5kIjp7IiRyZWYiOiIxMjEi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cmVmIjoiMTI1In0sIklzVmlzaWJsZSI6dHJ1ZSwiV2lkdGgiOjAuMCwiSGVpZ2h0IjowLjAsIkJvcmRlclN0eWxlIjp7IiRpZCI6Ijk1NyIsIkxpbmVDb2xvciI6bnVsbCwiTGluZVdlaWdodCI6MC4wLCJMaW5lVHlwZSI6MCwiUGFyZW50U3R5bGUiOm51bGx9LCJQYXJlbnRTdHlsZSI6bnVsbH0sIkRhdGVGb3JtYXQiOnsiJHJlZiI6IjQ2OCJ9LCJXZWVrTnVtYmVyaW5nIjp7IiRpZCI6Ijk1OCIsIkZvcm1hdCI6MCwiSXNWaXNpYmxlIjpmYWxzZSwiTGFzdEtub3duVmlzaWJpbGl0eVN0YXRlIjpmYWxzZX0sIklzVmlzaWJsZSI6dHJ1ZSwiUGFyZW50U3R5bGUiOm51bGx9LCJJbmRleCI6MjAsIlNtYXJ0RHVyYXRpb25BY3RpdmF0ZWQiOmZhbHNlLCJEYXRlRm9ybWF0Ijp7IiRyZWYiOiI0NjgifSwiV2Vla051bWJlcmluZyI6eyIkaWQiOiI5NTkiLCJGb3JtYXQiOjAsIklzVmlzaWJsZSI6ZmFsc2UsIkxhc3RLbm93blZpc2liaWxpdHlTdGF0ZSI6ZmFsc2V9LCJJZCI6ImM2MDkxMDA5LTZkNWEtNGI2Zi05ZGU3LTZiNjNmZWFkY2Y5NCIsIkltcG9ydElkIjpudWxsLCJUaXRsZSI6IlNhbGVzIFRyZW5kcyBBbmFseXNpcyIsIk5vdGUiOm51bGwsIkh5cGVybGluayI6eyIkaWQiOiI5NjAiLCJBZGRyZXNzIjoiIiwiU3ViQWRkcmVzcyI6IiJ9LCJJc0NoYW5nZWQiOmZhbHNlLCJJc05ldyI6ZmFsc2V9fV0sIk1pbGVzdG9uZXMiOltdfSx7IiRpZCI6Ijk2MSIsIklkIjoiZmZlZTFlNzktYjg1OS00M2EyLThjMzktNDU0ZWE4ODBmZGE4IiwiSW5kZXgiOjIsIkhlYWRlclRleHQiOiJTZXJ2aWNlIERldmVsb3BtZW50IiwiU3R5bGUiOnsiJGlkIjoiOTYyIiwiSGVhZGVyU3R5bGUiOnsiJGlkIjoiOTYzIiwiVGV4dFN0eWxlIjp7IiRpZCI6Ijk2NCIsIkZvbnRTZXR0aW5ncyI6eyIkaWQiOiI5NjUiLCJGb250U2l6ZSI6MTIsIkZvbnROYW1lIjoiQ2FsaWJyaSIsIklzQm9sZCI6dHJ1ZSwiSXNJdGFsaWMiOmZhbHNlLCJJc1VuZGVybGluZWQiOmZhbHNlLCJQYXJlbnRTdHlsZSI6bnVsbH0sIkF1dG9TaXplIjowLCJGb3JlZ3JvdW5kIjp7IiRpZCI6Ijk2NiIsIkNvbG9yIjp7IiRpZCI6Ijk2NyIsIkEiOjI1NSwiUiI6MjU1LCJHIjoyNTUsIkIiOjI1NX19LCJNYXhXaWR0aCI6MC4wLCJNYXhIZWlnaHQiOjAuMCwiU21hcnRGb3JlZ3JvdW5kSXNBY3RpdmUiOmZhbHNlLCJIb3Jpem9udGFsQWxpZ25tZW50IjowLCJWZXJ0aWNhbEFsaWdubWVudCI6MCwiU21hcnRGb3JlZ3JvdW5kIjpudWxsLCJCYWNrZ3JvdW5kRmlsbFR5cGUiOjAsIk1hcmdpbiI6eyIkaWQiOiI5NjgiLCJUb3AiOjAsIkxlZnQiOjAsIlJpZ2h0IjowLCJCb3R0b20iOjB9LCJQYWRkaW5nIjp7IiRpZCI6Ijk2OSIsIlRvcCI6MCwiTGVmdCI6MCwiUmlnaHQiOjAsIkJvdHRvbSI6MH0sIkJhY2tncm91bmQiOm51bGwsIklzVmlzaWJsZSI6ZmFsc2UsIldpZHRoIjowLjAsIkhlaWdodCI6MC4wLCJCb3JkZXJTdHlsZSI6bnVsbCwiUGFyZW50U3R5bGUiOm51bGx9LCJSZWN0YW5nbGVTdHlsZSI6eyIkaWQiOiI5NzAiLCJNYXJnaW4iOnsiJGlkIjoiOTcxIiwiVG9wIjowLCJMZWZ0IjowLCJSaWdodCI6MCwiQm90dG9tIjowfSwiUGFkZGluZyI6eyIkaWQiOiI5NzIiLCJUb3AiOjAsIkxlZnQiOjAsIlJpZ2h0IjowLCJCb3R0b20iOjB9LCJCYWNrZ3JvdW5kIjp7IiRpZCI6Ijk3MyIsIkNvbG9yIjp7IiRpZCI6Ijk3NCIsIkEiOjI1NSwiUiI6MTEyLCJHIjoxNzMsIkIiOjcxfX0sIklzVmlzaWJsZSI6ZmFsc2UsIldpZHRoIjowLjAsIkhlaWdodCI6MC4wLCJCb3JkZXJTdHlsZSI6eyIkaWQiOiI5NzUiLCJMaW5lQ29sb3IiOnsiJGlkIjoiOTc2IiwiJHR5cGUiOiJOTFJFLkNvbW1vbi5Eb20uU29saWRDb2xvckJydXNoLCBOTFJFLkNvbW1vbiIsIkNvbG9yIjp7IiRpZCI6Ijk3NyIsIkEiOjI1NSwiUiI6NTUsIkciOjU1LCJCIjo1NX19LCJMaW5lV2VpZ2h0IjowLjAsIkxpbmVUeXBlIjowLCJQYXJlbnRTdHlsZSI6bnVsbH0sIlBhcmVudFN0eWxlIjpudWxsfSwiTWFyZ2luIjp7IiRpZCI6Ijk3OCIsIlRvcCI6MCwiTGVmdCI6MCwiUmlnaHQiOjAsIkJvdHRvbSI6MH0sIlBhZGRpbmciOnsiJGlkIjoiOTc5IiwiVG9wIjowLCJMZWZ0IjowLCJSaWdodCI6MCwiQm90dG9tIjowfSwiQmFja2dyb3VuZCI6bnVsbCwiSXNWaXNpYmxlIjp0cnVlLCJXaWR0aCI6MC4wLCJIZWlnaHQiOjAuMCwiQm9yZGVyU3R5bGUiOm51bGwsIlBhcmVudFN0eWxlIjpudWxsfSwiQmFja2dyb3VuZFN0eWxlIjp7IiRpZCI6Ijk4MCIsIk1hcmdpbiI6eyIkaWQiOiI5ODEiLCJUb3AiOjAsIkxlZnQiOjAsIlJpZ2h0IjowLCJCb3R0b20iOjB9LCJQYWRkaW5nIjp7IiRpZCI6Ijk4MiIsIlRvcCI6MCwiTGVmdCI6MCwiUmlnaHQiOjAsIkJvdHRvbSI6MH0sIkJhY2tncm91bmQiOnsiJGlkIjoiOTgzIiwiQ29sb3IiOnsiJGlkIjoiOTg0IiwiQSI6MzgsIlIiOjExMiwiRyI6MTczLCJCIjo3MX19LCJJc1Zpc2libGUiOnRydWUsIldpZHRoIjowLjAsIkhlaWdodCI6MC4wLCJCb3JkZXJTdHlsZSI6eyIkaWQiOiI5ODUiLCJMaW5lQ29sb3IiOnsiJGlkIjoiOTg2IiwiJHR5cGUiOiJOTFJFLkNvbW1vbi5Eb20uU29saWRDb2xvckJydXNoLCBOTFJFLkNvbW1vbiIsIkNvbG9yIjp7IiRpZCI6Ijk4NyIsIkEiOjI1NSwiUiI6NTUsIkciOjU1LCJCIjo1NX19LCJMaW5lV2VpZ2h0IjowLjAsIkxpbmVUeXBlIjowLCJQYXJlbnRTdHlsZSI6bnVsbH0sIlBhcmVudFN0eWxlIjpudWxsfSwiSXNBYm92ZVRpbWViYW5kIjpmYWxzZSwiTWFyZ2luIjp7IiRpZCI6Ijk4OCIsIlRvcCI6MCwiTGVmdCI6MCwiUmlnaHQiOjAsIkJvdHRvbSI6MH0sIlBhZGRpbmciOnsiJGlkIjoiOTg5IiwiVG9wIjowLCJMZWZ0IjowLCJSaWdodCI6MCwiQm90dG9tIjowfSwiSXNWaXNpYmxlIjp0cnVlLCJXaWR0aCI6MC4wLCJIZWlnaHQiOjAuMCwiQm9yZGVyU3R5bGUiOm51bGwsIlBhcmVudFN0eWxlIjpudWxsfSwiVGFza3MiOlt7IiRpZCI6Ijk5MCIsIl9hdHRhY2hlZE1pbGVzdG9uZXMiOltdLCJUYXNrRGVmaW5pdGlvbiI6eyIkaWQiOiI5OTEiLCJHcm91cE5hbWUiOiIyZGQ4MDU3Ni1lM2QzLTRmYmQtYWY0ZC01ZWZjYmIyMTQzMjEiLCJTdGFydERhdGUiOiIyMDIxLTAyLTE3VDA5OjEzOjAwWiIsIkVuZERhdGUiOiIyMDIxLTAzLTMxVDIwOjAxOjAwWiIsIlBlcmNlbnRhZ2VDb21wbGV0ZSI6NzUuMCwiU3R5bGUiOnsiJGlkIjoiOTkyIiwiU2hhcGUiOjcsIlNoYXBlVGhpY2tuZXNzIjowLCJEdXJhdGlvbkZvcm1hdCI6NSwiSW5jbHVkZU5vbldvcmtpbmdEYXlzSW5EdXJhdGlvbiI6ZmFsc2UsIlBlcmNlbnRhZ2VDb21wbGV0ZVN0eWxlIjp7IiRpZCI6Ijk5MyIsIkZvbnRTZXR0aW5ncyI6eyIkaWQiOiI5OTQiLCJGb250U2l6ZSI6MTAsIkZvbnROYW1lIjoiQ2FsaWJyaSIsIklzQm9sZCI6dHJ1ZSwiSXNJdGFsaWMiOmZhbHNlLCJJc1VuZGVybGluZWQiOmZhbHNlLCJQYXJlbnRTdHlsZSI6bnVsbH0sIkF1dG9TaXplIjowLCJGb3JlZ3JvdW5kIjp7IiRpZCI6Ijk5NSIsIkNvbG9yIjp7IiRpZCI6Ijk5NiIsIkEiOjI1NSwiUiI6NTYsIkciOjg3LCJCIjozNX19LCJNYXhXaWR0aCI6MjAwLjAsIk1heEhlaWdodCI6IkluZmluaXR5IiwiU21hcnRGb3JlZ3JvdW5kSXNBY3RpdmUiOmZhbHNlLCJIb3Jpem9udGFsQWxpZ25tZW50IjoyLCJWZXJ0aWNhbEFsaWdubWVudCI6MCwiU21hcnRGb3JlZ3JvdW5kIjpudWxsLCJCYWNrZ3JvdW5kRmlsbFR5cGUiOjAsIk1hcmdpbiI6eyIkaWQiOiI5OTciLCJUb3AiOjAsIkxlZnQiOjAsIlJpZ2h0IjowLCJCb3R0b20iOjB9LCJQYWRkaW5nIjp7IiRpZCI6Ijk5OCIsIlRvcCI6MCwiTGVmdCI6MCwiUmlnaHQiOjAsIkJvdHRvbSI6MH0sIkJhY2tncm91bmQiOnsiJGlkIjoiOTk5IiwiQ29sb3IiOnsiJHJlZiI6IjM1MiJ9fSwiSXNWaXNpYmxlIjp0cnVlLCJXaWR0aCI6MC4wLCJIZWlnaHQiOjAuMCwiQm9yZGVyU3R5bGUiOnsiJGlkIjoiMTAwMCIsIkxpbmVDb2xvciI6bnVsbCwiTGluZVdlaWdodCI6MC4wLCJMaW5lVHlwZSI6MCwiUGFyZW50U3R5bGUiOm51bGx9LCJQYXJlbnRTdHlsZSI6bnVsbH0sIkR1cmF0aW9uU3R5bGUiOnsiJGlkIjoiMTAwMSIsIkZvbnRTZXR0aW5ncyI6eyIkaWQiOiIxMDAyIiwiRm9udFNpemUiOjEwLCJGb250TmFtZSI6IkNhbGlicmkiLCJJc0JvbGQiOnRydWUsIklzSXRhbGljIjpmYWxzZSwiSXNVbmRlcmxpbmVkIjpmYWxzZSwiUGFyZW50U3R5bGUiOm51bGx9LCJBdXRvU2l6ZSI6MCwiRm9yZWdyb3VuZCI6eyIkaWQiOiIxMDAzIiwiQ29sb3IiOnsiJGlkIjoiMTAwNCIsIkEiOjI1NSwiUiI6NTYsIkciOjg3LCJCIjozNX19LCJNYXhXaWR0aCI6MjAwLjAsIk1heEhlaWdodCI6IkluZmluaXR5IiwiU21hcnRGb3JlZ3JvdW5kSXNBY3RpdmUiOmZhbHNlLCJIb3Jpem9udGFsQWxpZ25tZW50IjowLCJWZXJ0aWNhbEFsaWdubWVudCI6MCwiU21hcnRGb3JlZ3JvdW5kIjpudWxsLCJCYWNrZ3JvdW5kRmlsbFR5cGUiOjAsIk1hcmdpbiI6eyIkaWQiOiIxMDA1IiwiVG9wIjowLCJMZWZ0IjowLCJSaWdodCI6MCwiQm90dG9tIjowfSwiUGFkZGluZyI6eyIkaWQiOiIxMDA2IiwiVG9wIjowLCJMZWZ0IjowLCJSaWdodCI6MCwiQm90dG9tIjowfSwiQmFja2dyb3VuZCI6eyIkaWQiOiIxMDA3IiwiQ29sb3IiOnsiJGlkIjoiMTAwOCIsIkEiOjAsIlIiOjI1NSwiRyI6MjU1LCJCIjoyNTV9fSwiSXNWaXNpYmxlIjp0cnVlLCJXaWR0aCI6MC4wLCJIZWlnaHQiOjAuMCwiQm9yZGVyU3R5bGUiOnsiJGlkIjoiMTAwOSIsIkxpbmVDb2xvciI6bnVsbCwiTGluZVdlaWdodCI6MC4wLCJMaW5lVHlwZSI6MCwiUGFyZW50U3R5bGUiOm51bGx9LCJQYXJlbnRTdHlsZSI6bnVsbH0sIkhvcml6b250YWxDb25uZWN0b3JTdHlsZSI6eyIkaWQiOiIxMDEwIiwiTGluZUNvbG9yIjp7IiRyZWYiOiIzNjQifSwiTGluZVdlaWdodCI6MS4wLCJMaW5lVHlwZSI6MCwiUGFyZW50U3R5bGUiOm51bGx9LCJWZXJ0aWNhbENvbm5lY3RvclN0eWxlIjp7IiRpZCI6IjEwMTEiLCJMaW5lQ29sb3IiOnsiJHJlZiI6IjM2NyJ9LCJMaW5lV2VpZ2h0IjowLjAsIkxpbmVUeXBlIjowLCJQYXJlbnRTdHlsZSI6bnVsbH0sIk1hcmdpbiI6bnVsbCwiU3RhcnREYXRlUG9zaXRpb24iOjYsIkVuZERhdGVQb3NpdGlvbiI6NiwiRGF0ZUlzVmlzaWJsZSI6ZmFsc2UsIlRpdGxlUG9zaXRpb24iOjEsIkR1cmF0aW9uUG9zaXRpb24iOjAsIlBlcmNlbnRhZ2VDb21wbGV0ZWRQb3NpdGlvbiI6MywiU3BhY2luZyI6MywiSXNCZWxvd1RpbWViYW5kIjp0cnVlLCJQZXJjZW50YWdlQ29tcGxldGVTaGFwZU9wYWNpdHkiOjM1LCJTaGFwZVN0eWxlIjp7IiRpZCI6IjEwMTIiLCJNYXJnaW4iOnsiJGlkIjoiMTAxMyIsIlRvcCI6MCwiTGVmdCI6NCwiUmlnaHQiOjQsIkJvdHRvbSI6MH0sIlBhZGRpbmciOnsiJGlkIjoiMTAxNCIsIlRvcCI6MCwiTGVmdCI6MCwiUmlnaHQiOjAsIkJvdHRvbSI6MH0sIkJhY2tncm91bmQiOnsiJGlkIjoiMTAxNSIsIkNvbG9yIjp7IiRpZCI6IjEwMTYiLCJBIjoyNTUsIlIiOjExMiwiRyI6MTczLCJCIjo3MX19LCJJc1Zpc2libGUiOnRydWUsIldpZHRoIjowLjAsIkhlaWdodCI6MTAuMCwiQm9yZGVyU3R5bGUiOnsiJGlkIjoiMTAxNyIsIkxpbmVDb2xvciI6eyIkaWQiOiIxMDE4IiwiJHR5cGUiOiJOTFJFLkNvbW1vbi5Eb20uU29saWRDb2xvckJydXNoLCBOTFJFLkNvbW1vbiIsIkNvbG9yIjp7IiRpZCI6IjEwMTkiLCJBIjoyNTUsIlIiOjI1NSwiRyI6MCwiQiI6MH19LCJMaW5lV2VpZ2h0IjowLjAsIkxpbmVUeXBlIjowLCJQYXJlbnRTdHlsZSI6bnVsbH0sIlBhcmVudFN0eWxlIjpudWxsfSwiVGl0bGVTdHlsZSI6eyIkaWQiOiIxMDIwIiwiRm9udFNldHRpbmdzIjp7IiRpZCI6IjEwMjEiLCJGb250U2l6ZSI6MTEsIkZvbnROYW1lIjoiQ2FsaWJyaSIsIklzQm9sZCI6dHJ1ZSwiSXNJdGFsaWMiOmZhbHNlLCJJc1VuZGVybGluZWQiOmZhbHNlLCJQYXJlbnRTdHlsZSI6bnVsbH0sIkF1dG9TaXplIjowLCJGb3JlZ3JvdW5kIjp7IiRpZCI6IjEwMjIiLCJDb2xvciI6eyIkaWQiOiIxMDIzIiwiQSI6MjU1LCJSIjowLCJHIjowLCJCIjowfX0sIk1heFdpZHRoIjo3MjAuMCwiTWF4SGVpZ2h0IjoiSW5maW5pdHkiLCJTbWFydEZvcmVncm91bmRJc0FjdGl2ZSI6ZmFsc2UsIkhvcml6b250YWxBbGlnbm1lbnQiOjAsIlZlcnRpY2FsQWxpZ25tZW50IjowLCJTbWFydEZvcmVncm91bmQiOm51bGwsIkJhY2tncm91bmRGaWxsVHlwZSI6MCwiTWFyZ2luIjp7IiRpZCI6IjEwMjQiLCJUb3AiOjAsIkxlZnQiOjAsIlJpZ2h0IjowLCJCb3R0b20iOjB9LCJQYWRkaW5nIjp7IiRpZCI6IjEwMjUiLCJUb3AiOjAsIkxlZnQiOjAsIlJpZ2h0IjowLCJCb3R0b20iOjB9LCJCYWNrZ3JvdW5kIjp7IiRpZCI6IjEwMjYiLCJDb2xvciI6eyIkaWQiOiIxMDI3IiwiQSI6MCwiUiI6MjU1LCJHIjoyNTUsIkIiOjI1NX19LCJJc1Zpc2libGUiOnRydWUsIldpZHRoIjowLjAsIkhlaWdodCI6MC4wLCJCb3JkZXJTdHlsZSI6eyIkaWQiOiIxMDI4IiwiTGluZUNvbG9yIjpudWxsLCJMaW5lV2VpZ2h0IjowLjAsIkxpbmVUeXBlIjowLCJQYXJlbnRTdHlsZSI6bnVsbH0sIlBhcmVudFN0eWxlIjpudWxsfSwiRGF0ZVN0eWxlIjp7IiRpZCI6IjEwMjkiLCJGb250U2V0dGluZ3MiOnsiJGlkIjoiMTAzMCIsIkZvbnRTaXplIjoxMCwiRm9udE5hbWUiOiJDYWxpYnJpIiwiSXNCb2xkIjpmYWxzZSwiSXNJdGFsaWMiOmZhbHNlLCJJc1VuZGVybGluZWQiOmZhbHNlLCJQYXJlbnRTdHlsZSI6bnVsbH0sIkF1dG9TaXplIjowLCJGb3JlZ3JvdW5kIjp7IiRyZWYiOiIxMjEifSwiTWF4V2lkdGgiOjIwMC4wLCJNYXhIZWlnaHQiOiJJbmZpbml0eSIsIlNtYXJ0Rm9yZWdyb3VuZElzQWN0aXZlIjpmYWxzZSwiSG9yaXpvbnRhbEFsaWdubWVudCI6MCwiVmVydGljYWxBbGlnbm1lbnQiOjAsIlNtYXJ0Rm9yZWdyb3VuZCI6bnVsbCwiQmFja2dyb3VuZEZpbGxUeXBlIjowLCJNYXJnaW4iOnsiJGlkIjoiMTAzMSIsIlRvcCI6MCwiTGVmdCI6MCwiUmlnaHQiOjAsIkJvdHRvbSI6MH0sIlBhZGRpbmciOnsiJGlkIjoiMTAzMiIsIlRvcCI6MCwiTGVmdCI6MCwiUmlnaHQiOjAsIkJvdHRvbSI6MH0sIkJhY2tncm91bmQiOnsiJHJlZiI6IjM5MCJ9LCJJc1Zpc2libGUiOnRydWUsIldpZHRoIjowLjAsIkhlaWdodCI6MC4wLCJCb3JkZXJTdHlsZSI6eyIkaWQiOiIxMDMzIiwiTGluZUNvbG9yIjpudWxsLCJMaW5lV2VpZ2h0IjowLjAsIkxpbmVUeXBlIjowLCJQYXJlbnRTdHlsZSI6bnVsbH0sIlBhcmVudFN0eWxlIjpudWxsfSwiRGF0ZUZvcm1hdCI6eyIkaWQiOiIxMDM0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MzUiLCJGb3JtYXQiOjAsIklzVmlzaWJsZSI6ZmFsc2UsIkxhc3RLbm93blZpc2liaWxpdHlTdGF0ZSI6ZmFsc2V9LCJJc1Zpc2libGUiOnRydWUsIlBhcmVudFN0eWxlIjpudWxsfSwiSW5kZXgiOjIxLCJTbWFydER1cmF0aW9uQWN0aXZhdGVkIjpmYWxzZSwiRGF0ZUZvcm1hdCI6eyIkcmVmIjoiMTAzNCJ9LCJXZWVrTnVtYmVyaW5nIjp7IiRpZCI6IjEwMzYiLCJGb3JtYXQiOjAsIklzVmlzaWJsZSI6ZmFsc2UsIkxhc3RLbm93blZpc2liaWxpdHlTdGF0ZSI6ZmFsc2V9LCJJZCI6IjcxZmViMDg5LTdjMmItNDdkMi04Njc4LTM2NmQwNjYxOTEzYiIsIkltcG9ydElkIjpudWxsLCJUaXRsZSI6IlByb2R1Y3QgUm9hZG1hcCIsIk5vdGUiOm51bGwsIkh5cGVybGluayI6eyIkaWQiOiIxMDM3IiwiQWRkcmVzcyI6IiIsIlN1YkFkZHJlc3MiOiIifSwiSXNDaGFuZ2VkIjpmYWxzZSwiSXNOZXciOmZhbHNlfX0seyIkaWQiOiIxMDM4IiwiX2F0dGFjaGVkTWlsZXN0b25lcyI6W3siJGlkIjoiMTAzOSIsIkRhdGUiOiIyMDIxLTA1LTIwVDAwOjAwOjAwIiwiU3R5bGUiOnsiJGlkIjoiMTA0MCIsIlNoYXBlIjoxNCwiQ29ubmVjdG9yTWFyZ2luIjp7IiRpZCI6IjEwNDEiLCJUb3AiOjAsIkxlZnQiOjIsIlJpZ2h0IjoyLCJCb3R0b20iOjB9LCJDb25uZWN0b3JTdHlsZSI6eyIkaWQiOiIxMDQyIiwiTGluZUNvbG9yIjp7IiRpZCI6IjEwNDMiLCIkdHlwZSI6Ik5MUkUuQ29tbW9uLkRvbS5Tb2xpZENvbG9yQnJ1c2gsIE5MUkUuQ29tbW9uIiwiQ29sb3IiOnsiJGlkIjoiMTA0NCIsIkEiOjEyNywiUiI6NTYsIkciOjg3LCJCIjozNX19LCJMaW5lV2VpZ2h0IjoxLjAsIkxpbmVUeXBlIjowLCJQYXJlbnRTdHlsZSI6bnVsbH0sIklzQmVsb3dUaW1lYmFuZCI6dHJ1ZSwiUG9zaXRpb25PblRhc2siOjMsIkhpZGVEYXRlIjpmYWxzZSwiU2hhcGVTaXplIjoxLCJTcGFjaW5nIjoxLjAsIlBhZGRpbmciOnsiJHJlZiI6IjMxNCJ9LCJTaGFwZVN0eWxlIjp7IiRpZCI6IjEwNDUiLCJNYXJnaW4iOnsiJGlkIjoiMTA0NiIsIlRvcCI6MCwiTGVmdCI6MCwiUmlnaHQiOjAsIkJvdHRvbSI6MH0sIlBhZGRpbmciOnsiJGlkIjoiMTA0NyIsIlRvcCI6MCwiTGVmdCI6MCwiUmlnaHQiOjAsIkJvdHRvbSI6MH0sIkJhY2tncm91bmQiOnsiJGlkIjoiMTA0OCIsIkNvbG9yIjp7IiRpZCI6IjEwNDkiLCJBIjoyNTUsIlIiOjU2LCJHIjo4NywiQiI6MzV9fSwiSXNWaXNpYmxlIjp0cnVlLCJXaWR0aCI6MTguMCwiSGVpZ2h0IjoyMC4wLCJCb3JkZXJTdHlsZSI6eyIkaWQiOiIxMDUwIiwiTGluZUNvbG9yIjpudWxsLCJMaW5lV2VpZ2h0IjowLjAsIkxpbmVUeXBlIjowLCJQYXJlbnRTdHlsZSI6bnVsbH0sIlBhcmVudFN0eWxlIjpudWxsfSwiVGl0bGVTdHlsZSI6eyIkaWQiOiIxMDUxIiwiRm9udFNldHRpbmdzIjp7IiRpZCI6IjEwNTIiLCJGb250U2l6ZSI6MTEsIkZvbnROYW1lIjoiQ2FsaWJyaSIsIklzQm9sZCI6dHJ1ZSwiSXNJdGFsaWMiOmZhbHNlLCJJc1VuZGVybGluZWQiOmZhbHNlLCJQYXJlbnRTdHlsZSI6bnVsbH0sIkF1dG9TaXplIjowLCJGb3JlZ3JvdW5kIjp7IiRpZCI6IjEwNTMiLCJDb2xvciI6eyIkaWQiOiIxMDU0IiwiQSI6MjU1LCJSIjowLCJHIjowLCJCIjowfX0sIk1heFdpZHRoIjoyMDAuMCwiTWF4SGVpZ2h0IjoiSW5maW5pdHkiLCJTbWFydEZvcmVncm91bmRJc0FjdGl2ZSI6ZmFsc2UsIkhvcml6b250YWxBbGlnbm1lbnQiOjEsIlZlcnRpY2FsQWxpZ25tZW50IjowLCJTbWFydEZvcmVncm91bmQiOm51bGwsIkJhY2tncm91bmRGaWxsVHlwZSI6MCwiTWFyZ2luIjp7IiRpZCI6IjEwNTUiLCJUb3AiOjAsIkxlZnQiOjAsIlJpZ2h0IjowLCJCb3R0b20iOjB9LCJQYWRkaW5nIjp7IiRpZCI6IjEwNTYiLCJUb3AiOjAsIkxlZnQiOjAsIlJpZ2h0IjowLCJCb3R0b20iOjB9LCJCYWNrZ3JvdW5kIjp7IiRpZCI6IjEwNTciLCJDb2xvciI6eyIkaWQiOiIxMDU4IiwiQSI6MCwiUiI6MjU1LCJHIjoyNTUsIkIiOjI1NX19LCJJc1Zpc2libGUiOnRydWUsIldpZHRoIjowLjAsIkhlaWdodCI6MC4wLCJCb3JkZXJTdHlsZSI6eyIkaWQiOiIxMDU5IiwiTGluZUNvbG9yIjpudWxsLCJMaW5lV2VpZ2h0IjowLjAsIkxpbmVUeXBlIjowLCJQYXJlbnRTdHlsZSI6bnVsbH0sIlBhcmVudFN0eWxlIjpudWxsfSwiRGF0ZVN0eWxlIjp7IiRpZCI6IjEwNjAiLCJGb250U2V0dGluZ3MiOnsiJGlkIjoiMTA2MSIsIkZvbnRTaXplIjoxMCwiRm9udE5hbWUiOiJDYWxpYnJpIiwiSXNCb2xkIjpmYWxzZSwiSXNJdGFsaWMiOmZhbHNlLCJJc1VuZGVybGluZWQiOmZhbHNlLCJQYXJlbnRTdHlsZSI6bnVsbH0sIkF1dG9TaXplIjowLCJGb3JlZ3JvdW5kIjp7IiRpZCI6IjEwNjIiLCJDb2xvciI6eyIkaWQiOiIxMDYz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xMDY0IiwiVG9wIjowLCJMZWZ0IjowLCJSaWdodCI6MCwiQm90dG9tIjowfSwiUGFkZGluZyI6eyIkaWQiOiIxMDY1IiwiVG9wIjowLCJMZWZ0IjowLCJSaWdodCI6MCwiQm90dG9tIjowfSwiQmFja2dyb3VuZCI6eyIkaWQiOiIxMDY2IiwiQ29sb3IiOnsiJGlkIjoiMTA2NyIsIkEiOjAsIlIiOjI1NSwiRyI6MjU1LCJCIjoyNTV9fSwiSXNWaXNpYmxlIjp0cnVlLCJXaWR0aCI6MC4wLCJIZWlnaHQiOjAuMCwiQm9yZGVyU3R5bGUiOnsiJGlkIjoiMTA2OCIsIkxpbmVDb2xvciI6bnVsbCwiTGluZVdlaWdodCI6MC4wLCJMaW5lVHlwZSI6MCwiUGFyZW50U3R5bGUiOm51bGx9LCJQYXJlbnRTdHlsZSI6bnVsbH0sIkRhdGVGb3JtYXQiOnsiJGlkIjoiMTA2OSIsIkZvcm1hdFN0cmluZyI6Ik1NTSBkIiwiU2VwYXJhdG9yIjoiLyIsIlVzZUludGVybmF0aW9uYWxEYXRlRm9ybWF0IjpmYWxzZSwiRGF0ZUlzVmlzaWJsZSI6dHJ1ZSwiVGltZUlzVmlzaWJsZSI6ZmFsc2UsIkhvdXJEaWdpdHMiOjEsIkFtUG1EZXNpZ25hdG9yIjoyLCJUcmltMDBNaW51dGVzIjpmYWxzZSwiTGFzdEtub3duVmlzaWJpbGl0eVN0YXRlIjp7IiRpZCI6IjEwNzAiLCJEYXRlUGFydElzVmlzaWJsZSI6dHJ1ZSwiVGltZVBhcnRJc1Zpc2libGUiOmZhbHNlfX0sIldlZWtOdW1iZXJpbmciOnsiJGlkIjoiMTA3MSIsIkZvcm1hdCI6MCwiSXNWaXNpYmxlIjpmYWxzZSwiTGFzdEtub3duVmlzaWJpbGl0eVN0YXRlIjpmYWxzZX0sIklzVmlzaWJsZSI6dHJ1ZSwiUGFyZW50U3R5bGUiOm51bGx9LCJJbmRleCI6MjMsIlBlcmNlbnRhZ2VDb21wbGV0ZSI6bnVsbCwiUG9zaXRpb24iOnsiUmF0aW8iOjAuMCwiSXNDdXN0b20iOmZhbHNlfSwiRGF0ZUZvcm1hdCI6eyIkcmVmIjoiMTA2OSJ9LCJXZWVrTnVtYmVyaW5nIjp7IiRpZCI6IjEwNzIiLCJGb3JtYXQiOjAsIklzVmlzaWJsZSI6ZmFsc2UsIkxhc3RLbm93blZpc2liaWxpdHlTdGF0ZSI6ZmFsc2V9LCJSZWxhdGVkVGFza0lkIjoiZmE4ODg2YjctNjlhNS00YzAyLTgxN2EtYWJhNTQ1NzZlOTIxIiwiSWQiOiIzZWY4MTA3OC02NjUxLTQ5NDEtOTA0ZS02MWFkYTZiNDExNDMiLCJJbXBvcnRJZCI6bnVsbCwiVGl0bGUiOiJBbHBoYSIsIk5vdGUiOm51bGwsIkh5cGVybGluayI6eyIkaWQiOiIxMDczIiwiQWRkcmVzcyI6IiIsIlN1YkFkZHJlc3MiOiIifSwiSXNDaGFuZ2VkIjpmYWxzZSwiSXNOZXciOmZhbHNlfSx7IiRpZCI6IjEwNzQiLCJEYXRlIjoiMjAyMS0wNi0zMFQyMzo1OTowMCIsIlN0eWxlIjp7IiRpZCI6IjEwNzUiLCJTaGFwZSI6MTQsIkNvbm5lY3Rvck1hcmdpbiI6eyIkaWQiOiIxMDc2IiwiVG9wIjowLCJMZWZ0IjoyLCJSaWdodCI6MiwiQm90dG9tIjowfSwiQ29ubmVjdG9yU3R5bGUiOnsiJGlkIjoiMTA3NyIsIkxpbmVDb2xvciI6eyIkaWQiOiIxMDc4IiwiJHR5cGUiOiJOTFJFLkNvbW1vbi5Eb20uU29saWRDb2xvckJydXNoLCBOTFJFLkNvbW1vbiIsIkNvbG9yIjp7IiRpZCI6IjEwNzkiLCJBIjoxMjcsIlIiOjU2LCJHIjo4NywiQiI6MzV9fSwiTGluZVdlaWdodCI6MS4wLCJMaW5lVHlwZSI6MCwiUGFyZW50U3R5bGUiOm51bGx9LCJJc0JlbG93VGltZWJhbmQiOnRydWUsIlBvc2l0aW9uT25UYXNrIjozLCJIaWRlRGF0ZSI6ZmFsc2UsIlNoYXBlU2l6ZSI6MSwiU3BhY2luZyI6MS4wLCJQYWRkaW5nIjp7IiRyZWYiOiIzMTQifSwiU2hhcGVTdHlsZSI6eyIkaWQiOiIxMDgwIiwiTWFyZ2luIjp7IiRyZWYiOiIxMDQ2In0sIlBhZGRpbmciOnsiJHJlZiI6IjEwNDcifSwiQmFja2dyb3VuZCI6eyIkaWQiOiIxMDgxIiwiQ29sb3IiOnsiJGlkIjoiMTA4MiIsIkEiOjI1NSwiUiI6NTYsIkciOjg3LCJCIjozNX19LCJJc1Zpc2libGUiOnRydWUsIldpZHRoIjoxOC4wLCJIZWlnaHQiOjIwLjAsIkJvcmRlclN0eWxlIjp7IiRpZCI6IjEwODMiLCJMaW5lQ29sb3IiOm51bGwsIkxpbmVXZWlnaHQiOjAuMCwiTGluZVR5cGUiOjAsIlBhcmVudFN0eWxlIjpudWxsfSwiUGFyZW50U3R5bGUiOm51bGx9LCJUaXRsZVN0eWxlIjp7IiRpZCI6IjEwODQiLCJGb250U2V0dGluZ3MiOnsiJGlkIjoiMTA4NSIsIkZvbnRTaXplIjoxMSwiRm9udE5hbWUiOiJDYWxpYnJpIiwiSXNCb2xkIjp0cnVlLCJJc0l0YWxpYyI6ZmFsc2UsIklzVW5kZXJsaW5lZCI6ZmFsc2UsIlBhcmVudFN0eWxlIjpudWxsfSwiQXV0b1NpemUiOjAsIkZvcmVncm91bmQiOnsiJGlkIjoiMTA4NiIsIkNvbG9yIjp7IiRpZCI6IjEwODciLCJBIjoyNTUsIlIiOjAsIkciOjAsIkIiOjB9fSwiTWF4V2lkdGgiOjIwMC4wLCJNYXhIZWlnaHQiOiJJbmZpbml0eSIsIlNtYXJ0Rm9yZWdyb3VuZElzQWN0aXZlIjpmYWxzZSwiSG9yaXpvbnRhbEFsaWdubWVudCI6MSwiVmVydGljYWxBbGlnbm1lbnQiOjAsIlNtYXJ0Rm9yZWdyb3VuZCI6bnVsbCwiQmFja2dyb3VuZEZpbGxUeXBlIjowLCJNYXJnaW4iOnsiJHJlZiI6IjEwNTUifSwiUGFkZGluZyI6eyIkcmVmIjoiMTA1NiJ9LCJCYWNrZ3JvdW5kIjp7IiRpZCI6IjEwODgiLCJDb2xvciI6eyIkaWQiOiIxMDg5IiwiQSI6MCwiUiI6MjU1LCJHIjoyNTUsIkIiOjI1NX19LCJJc1Zpc2libGUiOnRydWUsIldpZHRoIjowLjAsIkhlaWdodCI6MC4wLCJCb3JkZXJTdHlsZSI6eyIkaWQiOiIxMDkwIiwiTGluZUNvbG9yIjpudWxsLCJMaW5lV2VpZ2h0IjowLjAsIkxpbmVUeXBlIjowLCJQYXJlbnRTdHlsZSI6bnVsbH0sIlBhcmVudFN0eWxlIjpudWxsfSwiRGF0ZVN0eWxlIjp7IiRpZCI6IjEwOTEiLCJGb250U2V0dGluZ3MiOnsiJGlkIjoiMTA5MiIsIkZvbnRTaXplIjoxMCwiRm9udE5hbWUiOiJDYWxpYnJpIiwiSXNCb2xkIjpmYWxzZSwiSXNJdGFsaWMiOmZhbHNlLCJJc1VuZGVybGluZWQiOmZhbHNlLCJQYXJlbnRTdHlsZSI6bnVsbH0sIkF1dG9TaXplIjowLCJGb3JlZ3JvdW5kIjp7IiRpZCI6IjEwOTMiLCJDb2xvciI6eyIkaWQiOiIxMDk0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cmVmIjoiMTA2NCJ9LCJQYWRkaW5nIjp7IiRyZWYiOiIxMDY1In0sIkJhY2tncm91bmQiOnsiJGlkIjoiMTA5NSIsIkNvbG9yIjp7IiRpZCI6IjEwOTYiLCJBIjowLCJSIjoyNTUsIkciOjI1NSwiQiI6MjU1fX0sIklzVmlzaWJsZSI6dHJ1ZSwiV2lkdGgiOjAuMCwiSGVpZ2h0IjowLjAsIkJvcmRlclN0eWxlIjp7IiRpZCI6IjEwOTciLCJMaW5lQ29sb3IiOm51bGwsIkxpbmVXZWlnaHQiOjAuMCwiTGluZVR5cGUiOjAsIlBhcmVudFN0eWxlIjpudWxsfSwiUGFyZW50U3R5bGUiOm51bGx9LCJEYXRlRm9ybWF0Ijp7IiRpZCI6IjEwOTg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xMDk5IiwiRGF0ZVBhcnRJc1Zpc2libGUiOnRydWUsIlRpbWVQYXJ0SXNWaXNpYmxlIjpmYWxzZX19LCJXZWVrTnVtYmVyaW5nIjp7IiRpZCI6IjExMDAiLCJGb3JtYXQiOjAsIklzVmlzaWJsZSI6ZmFsc2UsIkxhc3RLbm93blZpc2liaWxpdHlTdGF0ZSI6ZmFsc2V9LCJJc1Zpc2libGUiOnRydWUsIlBhcmVudFN0eWxlIjpudWxsfSwiSW5kZXgiOjI0LCJQZXJjZW50YWdlQ29tcGxldGUiOm51bGwsIlBvc2l0aW9uIjp7IlJhdGlvIjowLjAsIklzQ3VzdG9tIjpmYWxzZX0sIkRhdGVGb3JtYXQiOnsiJHJlZiI6IjEwOTgifSwiV2Vla051bWJlcmluZyI6eyIkaWQiOiIxMTAxIiwiRm9ybWF0IjowLCJJc1Zpc2libGUiOmZhbHNlLCJMYXN0S25vd25WaXNpYmlsaXR5U3RhdGUiOmZhbHNlfSwiUmVsYXRlZFRhc2tJZCI6ImZhODg4NmI3LTY5YTUtNGMwMi04MTdhLWFiYTU0NTc2ZTkyMSIsIklkIjoiNzM2MDlkNmUtOGM2NC00MDVlLWFmOWEtMTExOTAwOTQ1ZGFhIiwiSW1wb3J0SWQiOm51bGwsIlRpdGxlIjoiUHJpdmF0ZSBCZXRhIiwiTm90ZSI6bnVsbCwiSHlwZXJsaW5rIjp7IiRpZCI6IjExMDIiLCJBZGRyZXNzIjoiIiwiU3ViQWRkcmVzcyI6IiJ9LCJJc0NoYW5nZWQiOmZhbHNlLCJJc05ldyI6ZmFsc2V9LHsiJGlkIjoiMTEwMyIsIkRhdGUiOiIyMDIxLTA4LTEwVDIzOjU5OjAwIiwiU3R5bGUiOnsiJGlkIjoiMTEwNCIsIlNoYXBlIjoxNCwiQ29ubmVjdG9yTWFyZ2luIjp7IiRpZCI6IjExMDUiLCJUb3AiOjAsIkxlZnQiOjIsIlJpZ2h0IjoyLCJCb3R0b20iOjB9LCJDb25uZWN0b3JTdHlsZSI6eyIkaWQiOiIxMTA2IiwiTGluZUNvbG9yIjp7IiRpZCI6IjExMDciLCIkdHlwZSI6Ik5MUkUuQ29tbW9uLkRvbS5Tb2xpZENvbG9yQnJ1c2gsIE5MUkUuQ29tbW9uIiwiQ29sb3IiOnsiJGlkIjoiMTEwOCIsIkEiOjEyNywiUiI6NTYsIkciOjg3LCJCIjozNX19LCJMaW5lV2VpZ2h0IjoxLjAsIkxpbmVUeXBlIjowLCJQYXJlbnRTdHlsZSI6bnVsbH0sIklzQmVsb3dUaW1lYmFuZCI6dHJ1ZSwiUG9zaXRpb25PblRhc2siOjMsIkhpZGVEYXRlIjpmYWxzZSwiU2hhcGVTaXplIjoxLCJTcGFjaW5nIjoxLjAsIlBhZGRpbmciOnsiJHJlZiI6IjMxNCJ9LCJTaGFwZVN0eWxlIjp7IiRpZCI6IjExMDkiLCJNYXJnaW4iOnsiJHJlZiI6IjEwNDYifSwiUGFkZGluZyI6eyIkcmVmIjoiMTA0NyJ9LCJCYWNrZ3JvdW5kIjp7IiRpZCI6IjExMTAiLCJDb2xvciI6eyIkaWQiOiIxMTExIiwiQSI6MjU1LCJSIjo1NiwiRyI6ODcsIkIiOjM1fX0sIklzVmlzaWJsZSI6dHJ1ZSwiV2lkdGgiOjE4LjAsIkhlaWdodCI6MjAuMCwiQm9yZGVyU3R5bGUiOnsiJGlkIjoiMTExMiIsIkxpbmVDb2xvciI6bnVsbCwiTGluZVdlaWdodCI6MC4wLCJMaW5lVHlwZSI6MCwiUGFyZW50U3R5bGUiOm51bGx9LCJQYXJlbnRTdHlsZSI6bnVsbH0sIlRpdGxlU3R5bGUiOnsiJGlkIjoiMTExMyIsIkZvbnRTZXR0aW5ncyI6eyIkaWQiOiIxMTE0IiwiRm9udFNpemUiOjExLCJGb250TmFtZSI6IkNhbGlicmkiLCJJc0JvbGQiOnRydWUsIklzSXRhbGljIjpmYWxzZSwiSXNVbmRlcmxpbmVkIjpmYWxzZSwiUGFyZW50U3R5bGUiOm51bGx9LCJBdXRvU2l6ZSI6MCwiRm9yZWdyb3VuZCI6eyIkaWQiOiIxMTE1IiwiQ29sb3IiOnsiJGlkIjoiMTExNiIsIkEiOjI1NSwiUiI6MCwiRyI6MCwiQiI6MH19LCJNYXhXaWR0aCI6MjAwLjAsIk1heEhlaWdodCI6IkluZmluaXR5IiwiU21hcnRGb3JlZ3JvdW5kSXNBY3RpdmUiOmZhbHNlLCJIb3Jpem9udGFsQWxpZ25tZW50IjoxLCJWZXJ0aWNhbEFsaWdubWVudCI6MCwiU21hcnRGb3JlZ3JvdW5kIjpudWxsLCJCYWNrZ3JvdW5kRmlsbFR5cGUiOjAsIk1hcmdpbiI6eyIkcmVmIjoiMTA1NSJ9LCJQYWRkaW5nIjp7IiRyZWYiOiIxMDU2In0sIkJhY2tncm91bmQiOnsiJGlkIjoiMTExNyIsIkNvbG9yIjp7IiRpZCI6IjExMTgiLCJBIjowLCJSIjoyNTUsIkciOjI1NSwiQiI6MjU1fX0sIklzVmlzaWJsZSI6dHJ1ZSwiV2lkdGgiOjAuMCwiSGVpZ2h0IjowLjAsIkJvcmRlclN0eWxlIjp7IiRpZCI6IjExMTkiLCJMaW5lQ29sb3IiOm51bGwsIkxpbmVXZWlnaHQiOjAuMCwiTGluZVR5cGUiOjAsIlBhcmVudFN0eWxlIjpudWxsfSwiUGFyZW50U3R5bGUiOm51bGx9LCJEYXRlU3R5bGUiOnsiJGlkIjoiMTEyMCIsIkZvbnRTZXR0aW5ncyI6eyIkaWQiOiIxMTIxIiwiRm9udFNpemUiOjEwLCJGb250TmFtZSI6IkNhbGlicmkiLCJJc0JvbGQiOmZhbHNlLCJJc0l0YWxpYyI6ZmFsc2UsIklzVW5kZXJsaW5lZCI6ZmFsc2UsIlBhcmVudFN0eWxlIjpudWxsfSwiQXV0b1NpemUiOjAsIkZvcmVncm91bmQiOnsiJGlkIjoiMTEyMiIsIkNvbG9yIjp7IiRpZCI6IjExMjM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yZWYiOiIxMDY0In0sIlBhZGRpbmciOnsiJHJlZiI6IjEwNjUifSwiQmFja2dyb3VuZCI6eyIkaWQiOiIxMTI0IiwiQ29sb3IiOnsiJGlkIjoiMTEyNSIsIkEiOjAsIlIiOjI1NSwiRyI6MjU1LCJCIjoyNTV9fSwiSXNWaXNpYmxlIjp0cnVlLCJXaWR0aCI6MC4wLCJIZWlnaHQiOjAuMCwiQm9yZGVyU3R5bGUiOnsiJGlkIjoiMTEyNiIsIkxpbmVDb2xvciI6bnVsbCwiTGluZVdlaWdodCI6MC4wLCJMaW5lVHlwZSI6MCwiUGFyZW50U3R5bGUiOm51bGx9LCJQYXJlbnRTdHlsZSI6bnVsbH0sIkRhdGVGb3JtYXQiOnsiJGlkIjoiMTEyNyIsIkZvcm1hdFN0cmluZyI6Ik1NTSBkIiwiU2VwYXJhdG9yIjoiLyIsIlVzZUludGVybmF0aW9uYWxEYXRlRm9ybWF0IjpmYWxzZSwiRGF0ZUlzVmlzaWJsZSI6dHJ1ZSwiVGltZUlzVmlzaWJsZSI6ZmFsc2UsIkhvdXJEaWdpdHMiOjEsIkFtUG1EZXNpZ25hdG9yIjoyLCJUcmltMDBNaW51dGVzIjpmYWxzZSwiTGFzdEtub3duVmlzaWJpbGl0eVN0YXRlIjp7IiRpZCI6IjExMjgiLCJEYXRlUGFydElzVmlzaWJsZSI6dHJ1ZSwiVGltZVBhcnRJc1Zpc2libGUiOmZhbHNlfX0sIldlZWtOdW1iZXJpbmciOnsiJGlkIjoiMTEyOSIsIkZvcm1hdCI6MCwiSXNWaXNpYmxlIjpmYWxzZSwiTGFzdEtub3duVmlzaWJpbGl0eVN0YXRlIjpmYWxzZX0sIklzVmlzaWJsZSI6dHJ1ZSwiUGFyZW50U3R5bGUiOm51bGx9LCJJbmRleCI6MjUsIlBlcmNlbnRhZ2VDb21wbGV0ZSI6bnVsbCwiUG9zaXRpb24iOnsiUmF0aW8iOjAuMCwiSXNDdXN0b20iOmZhbHNlfSwiRGF0ZUZvcm1hdCI6eyIkcmVmIjoiMTEyNyJ9LCJXZWVrTnVtYmVyaW5nIjp7IiRpZCI6IjExMzAiLCJGb3JtYXQiOjAsIklzVmlzaWJsZSI6ZmFsc2UsIkxhc3RLbm93blZpc2liaWxpdHlTdGF0ZSI6ZmFsc2V9LCJSZWxhdGVkVGFza0lkIjoiZmE4ODg2YjctNjlhNS00YzAyLTgxN2EtYWJhNTQ1NzZlOTIxIiwiSWQiOiI2NDI3NTNjZS0zMzYyLTQ1MjQtYmRhNy1lNGVlMTA5YTVmOWQiLCJJbXBvcnRJZCI6bnVsbCwiVGl0bGUiOiJQdWJsaWMgQmV0YSIsIk5vdGUiOm51bGwsIkh5cGVybGluayI6eyIkaWQiOiIxMTMxIiwiQWRkcmVzcyI6IiIsIlN1YkFkZHJlc3MiOiIifSwiSXNDaGFuZ2VkIjpmYWxzZSwiSXNOZXciOmZhbHNlfV0sIlRhc2tEZWZpbml0aW9uIjp7IiRpZCI6IjExMzIiLCJHcm91cE5hbWUiOiIyZGQ4MDU3Ni1lM2QzLTRmYmQtYWY0ZC01ZWZjYmIyMTQzMjEiLCJTdGFydERhdGUiOiIyMDIxLTA0LTAxVDAyOjM0OjAwWiIsIkVuZERhdGUiOiIyMDIxLTA5LTAxVDIyOjA4OjAwWiIsIlBlcmNlbnRhZ2VDb21wbGV0ZSI6bnVsbCwiU3R5bGUiOnsiJGlkIjoiMTEzMyIsIlNoYXBlIjo3LCJTaGFwZVRoaWNrbmVzcyI6MCwiRHVyYXRpb25Gb3JtYXQiOjUsIkluY2x1ZGVOb25Xb3JraW5nRGF5c0luRHVyYXRpb24iOmZhbHNlLCJQZXJjZW50YWdlQ29tcGxldGVTdHlsZSI6eyIkaWQiOiIxMTM0IiwiRm9udFNldHRpbmdzIjp7IiRpZCI6IjExMzUiLCJGb250U2l6ZSI6MTAsIkZvbnROYW1lIjoiQ2FsaWJyaSIsIklzQm9sZCI6ZmFsc2UsIklzSXRhbGljIjpmYWxzZSwiSXNVbmRlcmxpbmVkIjpmYWxzZSwiUGFyZW50U3R5bGUiOm51bGx9LCJBdXRvU2l6ZSI6MCwiRm9yZWdyb3VuZCI6eyIkcmVmIjoiNjcwIn0sIk1heFdpZHRoIjoyMDAuMCwiTWF4SGVpZ2h0IjoiSW5maW5pdHkiLCJTbWFydEZvcmVncm91bmRJc0FjdGl2ZSI6ZmFsc2UsIkhvcml6b250YWxBbGlnbm1lbnQiOjAsIlZlcnRpY2FsQWxpZ25tZW50IjowLCJTbWFydEZvcmVncm91bmQiOm51bGwsIkJhY2tncm91bmRGaWxsVHlwZSI6MCwiTWFyZ2luIjp7IiRyZWYiOiI5OTcifSwiUGFkZGluZyI6eyIkcmVmIjoiOTk4In0sIkJhY2tncm91bmQiOnsiJHJlZiI6IjUwOSJ9LCJJc1Zpc2libGUiOnRydWUsIldpZHRoIjowLjAsIkhlaWdodCI6MC4wLCJCb3JkZXJTdHlsZSI6eyIkaWQiOiIxMTM2IiwiTGluZUNvbG9yIjpudWxsLCJMaW5lV2VpZ2h0IjowLjAsIkxpbmVUeXBlIjowLCJQYXJlbnRTdHlsZSI6bnVsbH0sIlBhcmVudFN0eWxlIjpudWxsfSwiRHVyYXRpb25TdHlsZSI6eyIkaWQiOiIxMTM3IiwiRm9udFNldHRpbmdzIjp7IiRpZCI6IjExMzgiLCJGb250U2l6ZSI6MTAsIkZvbnROYW1lIjoiQ2FsaWJyaSIsIklzQm9sZCI6dHJ1ZSwiSXNJdGFsaWMiOmZhbHNlLCJJc1VuZGVybGluZWQiOmZhbHNlLCJQYXJlbnRTdHlsZSI6bnVsbH0sIkF1dG9TaXplIjowLCJGb3JlZ3JvdW5kIjp7IiRpZCI6IjExMzkiLCJDb2xvciI6eyIkaWQiOiIxMTQwIiwiQSI6MjU1LCJSIjo1NiwiRyI6ODcsIkIiOjM1fX0sIk1heFdpZHRoIjoyMDAuMCwiTWF4SGVpZ2h0IjoiSW5maW5pdHkiLCJTbWFydEZvcmVncm91bmRJc0FjdGl2ZSI6ZmFsc2UsIkhvcml6b250YWxBbGlnbm1lbnQiOjAsIlZlcnRpY2FsQWxpZ25tZW50IjowLCJTbWFydEZvcmVncm91bmQiOm51bGwsIkJhY2tncm91bmRGaWxsVHlwZSI6MCwiTWFyZ2luIjp7IiRyZWYiOiIxMDA1In0sIlBhZGRpbmciOnsiJHJlZiI6IjEwMDYifSwiQmFja2dyb3VuZCI6eyIkaWQiOiIxMTQxIiwiQ29sb3IiOnsiJGlkIjoiMTE0MiIsIkEiOjAsIlIiOjI1NSwiRyI6MjU1LCJCIjoyNTV9fSwiSXNWaXNpYmxlIjp0cnVlLCJXaWR0aCI6MC4wLCJIZWlnaHQiOjAuMCwiQm9yZGVyU3R5bGUiOnsiJGlkIjoiMTE0MyIsIkxpbmVDb2xvciI6bnVsbCwiTGluZVdlaWdodCI6MC4wLCJMaW5lVHlwZSI6MCwiUGFyZW50U3R5bGUiOm51bGx9LCJQYXJlbnRTdHlsZSI6bnVsbH0sIkhvcml6b250YWxDb25uZWN0b3JTdHlsZSI6eyIkaWQiOiIxMTQ0IiwiTGluZUNvbG9yIjp7IiRyZWYiOiIzNjQifSwiTGluZVdlaWdodCI6MS4wLCJMaW5lVHlwZSI6MCwiUGFyZW50U3R5bGUiOm51bGx9LCJWZXJ0aWNhbENvbm5lY3RvclN0eWxlIjp7IiRpZCI6IjExNDUiLCJMaW5lQ29sb3IiOnsiJHJlZiI6IjM2NyJ9LCJMaW5lV2VpZ2h0IjowLjAsIkxpbmVUeXBlIjowLCJQYXJlbnRTdHlsZSI6bnVsbH0sIk1hcmdpbiI6bnVsbCwiU3RhcnREYXRlUG9zaXRpb24iOjYsIkVuZERhdGVQb3NpdGlvbiI6NiwiRGF0ZUlzVmlzaWJsZSI6ZmFsc2UsIlRpdGxlUG9zaXRpb24iOjEsIkR1cmF0aW9uUG9zaXRpb24iOjAsIlBlcmNlbnRhZ2VDb21wbGV0ZWRQb3NpdGlvbiI6NiwiU3BhY2luZyI6MywiSXNCZWxvd1RpbWViYW5kIjp0cnVlLCJQZXJjZW50YWdlQ29tcGxldGVTaGFwZU9wYWNpdHkiOjM1LCJTaGFwZVN0eWxlIjp7IiRpZCI6IjExNDYiLCJNYXJnaW4iOnsiJHJlZiI6IjEwMTMifSwiUGFkZGluZyI6eyIkcmVmIjoiMTAxNCJ9LCJCYWNrZ3JvdW5kIjp7IiRpZCI6IjExNDciLCJDb2xvciI6eyIkaWQiOiIxMTQ4IiwiQSI6MjU1LCJSIjoxMTIsIkciOjE3MywiQiI6NzF9fSwiSXNWaXNpYmxlIjp0cnVlLCJXaWR0aCI6MC4wLCJIZWlnaHQiOjEwLjAsIkJvcmRlclN0eWxlIjp7IiRpZCI6IjExNDkiLCJMaW5lQ29sb3IiOnsiJGlkIjoiMTE1MCIsIiR0eXBlIjoiTkxSRS5Db21tb24uRG9tLlNvbGlkQ29sb3JCcnVzaCwgTkxSRS5Db21tb24iLCJDb2xvciI6eyIkaWQiOiIxMTUxIiwiQSI6MjU1LCJSIjoyNTUsIkciOjAsIkIiOjB9fSwiTGluZVdlaWdodCI6MC4wLCJMaW5lVHlwZSI6MCwiUGFyZW50U3R5bGUiOm51bGx9LCJQYXJlbnRTdHlsZSI6bnVsbH0sIlRpdGxlU3R5bGUiOnsiJGlkIjoiMTE1MiIsIkZvbnRTZXR0aW5ncyI6eyIkaWQiOiIxMTUzIiwiRm9udFNpemUiOjExLCJGb250TmFtZSI6IkNhbGlicmkiLCJJc0JvbGQiOnRydWUsIklzSXRhbGljIjpmYWxzZSwiSXNVbmRlcmxpbmVkIjpmYWxzZSwiUGFyZW50U3R5bGUiOm51bGx9LCJBdXRvU2l6ZSI6MCwiRm9yZWdyb3VuZCI6eyIkaWQiOiIxMTU0IiwiQ29sb3IiOnsiJGlkIjoiMTE1NS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AyNCJ9LCJQYWRkaW5nIjp7IiRyZWYiOiIxMDI1In0sIkJhY2tncm91bmQiOnsiJGlkIjoiMTE1NiIsIkNvbG9yIjp7IiRpZCI6IjExNTciLCJBIjowLCJSIjoyNTUsIkciOjI1NSwiQiI6MjU1fX0sIklzVmlzaWJsZSI6dHJ1ZSwiV2lkdGgiOjAuMCwiSGVpZ2h0IjowLjAsIkJvcmRlclN0eWxlIjp7IiRpZCI6IjExNTgiLCJMaW5lQ29sb3IiOm51bGwsIkxpbmVXZWlnaHQiOjAuMCwiTGluZVR5cGUiOjAsIlBhcmVudFN0eWxlIjpudWxsfSwiUGFyZW50U3R5bGUiOm51bGx9LCJEYXRlU3R5bGUiOnsiJGlkIjoiMTE1OSIsIkZvbnRTZXR0aW5ncyI6eyIkaWQiOiIxMTYwIiwiRm9udFNpemUiOjEwLCJGb250TmFtZSI6IkNhbGlicmkiLCJJc0JvbGQiOmZhbHNlLCJJc0l0YWxpYyI6ZmFsc2UsIklzVW5kZXJsaW5lZCI6ZmFsc2UsIlBhcmVudFN0eWxlIjpudWxsfSwiQXV0b1NpemUiOjAsIkZvcmVncm91bmQiOnsiJHJlZiI6IjEyMSJ9LCJNYXhXaWR0aCI6MjAwLjAsIk1heEhlaWdodCI6IkluZmluaXR5IiwiU21hcnRGb3JlZ3JvdW5kSXNBY3RpdmUiOmZhbHNlLCJIb3Jpem9udGFsQWxpZ25tZW50IjowLCJWZXJ0aWNhbEFsaWdubWVudCI6MCwiU21hcnRGb3JlZ3JvdW5kIjpudWxsLCJCYWNrZ3JvdW5kRmlsbFR5cGUiOjAsIk1hcmdpbiI6eyIkcmVmIjoiMTAzMSJ9LCJQYWRkaW5nIjp7IiRyZWYiOiIxMDMyIn0sIkJhY2tncm91bmQiOnsiJHJlZiI6IjM5MCJ9LCJJc1Zpc2libGUiOnRydWUsIldpZHRoIjowLjAsIkhlaWdodCI6MC4wLCJCb3JkZXJTdHlsZSI6eyIkaWQiOiIxMTYxIiwiTGluZUNvbG9yIjpudWxsLCJMaW5lV2VpZ2h0IjowLjAsIkxpbmVUeXBlIjowLCJQYXJlbnRTdHlsZSI6bnVsbH0sIlBhcmVudFN0eWxlIjpudWxsfSwiRGF0ZUZvcm1hdCI6eyIkaWQiOiIxMTY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xNjMiLCJGb3JtYXQiOjAsIklzVmlzaWJsZSI6ZmFsc2UsIkxhc3RLbm93blZpc2liaWxpdHlTdGF0ZSI6ZmFsc2V9LCJJc1Zpc2libGUiOnRydWUsIlBhcmVudFN0eWxlIjpudWxsfSwiSW5kZXgiOjIyLCJTbWFydER1cmF0aW9uQWN0aXZhdGVkIjpmYWxzZSwiRGF0ZUZvcm1hdCI6eyIkcmVmIjoiMTE2MiJ9LCJXZWVrTnVtYmVyaW5nIjp7IiRpZCI6IjExNjQiLCJGb3JtYXQiOjAsIklzVmlzaWJsZSI6ZmFsc2UsIkxhc3RLbm93blZpc2liaWxpdHlTdGF0ZSI6ZmFsc2V9LCJJZCI6ImZhODg4NmI3LTY5YTUtNGMwMi04MTdhLWFiYTU0NTc2ZTkyMSIsIkltcG9ydElkIjpudWxsLCJUaXRsZSI6IkRldmVsb3BtZW50IiwiTm90ZSI6bnVsbCwiSHlwZXJsaW5rIjp7IiRpZCI6IjExNjUiLCJBZGRyZXNzIjoiIiwiU3ViQWRkcmVzcyI6IiJ9LCJJc0NoYW5nZWQiOmZhbHNlLCJJc05ldyI6ZmFsc2V9fSx7IiRpZCI6IjExNjYiLCJfYXR0YWNoZWRNaWxlc3RvbmVzIjpbXSwiVGFza0RlZmluaXRpb24iOnsiJGlkIjoiMTE2NyIsIkdyb3VwTmFtZSI6IjJkZDgwNTc2LWUzZDMtNGZiZC1hZjRkLTVlZmNiYjIxNDMyMSIsIlN0YXJ0RGF0ZSI6IjIwMjEtMDktMDFUMTQ6NTI6MDBaIiwiRW5kRGF0ZSI6IjIwMjEtMTAtMjFUMDE6NTE6MDBaIiwiUGVyY2VudGFnZUNvbXBsZXRlIjpudWxsLCJTdHlsZSI6eyIkaWQiOiIxMTY4IiwiU2hhcGUiOjcsIlNoYXBlVGhpY2tuZXNzIjowLCJEdXJhdGlvbkZvcm1hdCI6NSwiSW5jbHVkZU5vbldvcmtpbmdEYXlzSW5EdXJhdGlvbiI6ZmFsc2UsIlBlcmNlbnRhZ2VDb21wbGV0ZVN0eWxlIjp7IiRpZCI6IjExNjkiLCJGb250U2V0dGluZ3MiOnsiJGlkIjoiMTE3MC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Tk3In0sIlBhZGRpbmciOnsiJHJlZiI6Ijk5OCJ9LCJCYWNrZ3JvdW5kIjp7IiRyZWYiOiI5MCJ9LCJJc1Zpc2libGUiOnRydWUsIldpZHRoIjowLjAsIkhlaWdodCI6MC4wLCJCb3JkZXJTdHlsZSI6eyIkaWQiOiIxMTcxIiwiTGluZUNvbG9yIjpudWxsLCJMaW5lV2VpZ2h0IjowLjAsIkxpbmVUeXBlIjowLCJQYXJlbnRTdHlsZSI6bnVsbH0sIlBhcmVudFN0eWxlIjpudWxsfSwiRHVyYXRpb25TdHlsZSI6eyIkaWQiOiIxMTcyIiwiRm9udFNldHRpbmdzIjp7IiRpZCI6IjExNzMiLCJGb250U2l6ZSI6MTAsIkZvbnROYW1lIjoiQ2FsaWJyaSIsIklzQm9sZCI6dHJ1ZSwiSXNJdGFsaWMiOmZhbHNlLCJJc1VuZGVybGluZWQiOmZhbHNlLCJQYXJlbnRTdHlsZSI6bnVsbH0sIkF1dG9TaXplIjowLCJGb3JlZ3JvdW5kIjp7IiRpZCI6IjExNzQiLCJDb2xvciI6eyIkaWQiOiIxMTc1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MTAwNSJ9LCJQYWRkaW5nIjp7IiRyZWYiOiIxMDA2In0sIkJhY2tncm91bmQiOnsiJHJlZiI6Ijk3In0sIklzVmlzaWJsZSI6dHJ1ZSwiV2lkdGgiOjAuMCwiSGVpZ2h0IjowLjAsIkJvcmRlclN0eWxlIjp7IiRpZCI6IjExNzYiLCJMaW5lQ29sb3IiOm51bGwsIkxpbmVXZWlnaHQiOjAuMCwiTGluZVR5cGUiOjAsIlBhcmVudFN0eWxlIjpudWxsfSwiUGFyZW50U3R5bGUiOm51bGx9LCJIb3Jpem9udGFsQ29ubmVjdG9yU3R5bGUiOnsiJGlkIjoiMTE3NyIsIkxpbmVDb2xvciI6eyIkcmVmIjoiOTkifSwiTGluZVdlaWdodCI6MS4wLCJMaW5lVHlwZSI6MCwiUGFyZW50U3R5bGUiOm51bGx9LCJWZXJ0aWNhbENvbm5lY3RvclN0eWxlIjp7IiRpZCI6IjExNzgiLCJMaW5lQ29sb3IiOnsiJHJlZiI6IjEwMiJ9LCJMaW5lV2VpZ2h0IjowLjAsIkxpbmVUeXBlIjowLCJQYXJlbnRTdHlsZSI6bnVsbH0sIk1hcmdpbiI6bnVsbCwiU3RhcnREYXRlUG9zaXRpb24iOjYsIkVuZERhdGVQb3NpdGlvbiI6NiwiRGF0ZUlzVmlzaWJsZSI6ZmFsc2UsIlRpdGxlUG9zaXRpb24iOjEsIkR1cmF0aW9uUG9zaXRpb24iOjYsIlBlcmNlbnRhZ2VDb21wbGV0ZWRQb3NpdGlvbiI6NiwiU3BhY2luZyI6MywiSXNCZWxvd1RpbWViYW5kIjp0cnVlLCJQZXJjZW50YWdlQ29tcGxldGVTaGFwZU9wYWNpdHkiOjM1LCJTaGFwZVN0eWxlIjp7IiRpZCI6IjExNzkiLCJNYXJnaW4iOnsiJHJlZiI6IjEwMTMifSwiUGFkZGluZyI6eyIkcmVmIjoiMTAxNCJ9LCJCYWNrZ3JvdW5kIjp7IiRpZCI6IjExODAiLCJDb2xvciI6eyIkaWQiOiIxMTgxIiwiQSI6MjU1LCJSIjoxMTIsIkciOjE3MywiQiI6NzF9fSwiSXNWaXNpYmxlIjp0cnVlLCJXaWR0aCI6MC4wLCJIZWlnaHQiOjEwLjAsIkJvcmRlclN0eWxlIjp7IiRpZCI6IjExODIiLCJMaW5lQ29sb3IiOnsiJHJlZiI6IjQ1NiJ9LCJMaW5lV2VpZ2h0IjowLjAsIkxpbmVUeXBlIjowLCJQYXJlbnRTdHlsZSI6bnVsbH0sIlBhcmVudFN0eWxlIjpudWxsfSwiVGl0bGVTdHlsZSI6eyIkaWQiOiIxMTgzIiwiRm9udFNldHRpbmdzIjp7IiRpZCI6IjExODQiLCJGb250U2l6ZSI6MTEsIkZvbnROYW1lIjoiQ2FsaWJyaSIsIklzQm9sZCI6dHJ1ZSwiSXNJdGFsaWMiOmZhbHNlLCJJc1VuZGVybGluZWQiOmZhbHNlLCJQYXJlbnRTdHlsZSI6bnVsbH0sIkF1dG9TaXplIjowLCJGb3JlZ3JvdW5kIjp7IiRpZCI6IjExODUiLCJDb2xvciI6eyIkaWQiOiIxMTg2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MDI0In0sIlBhZGRpbmciOnsiJHJlZiI6IjEwMjUifSwiQmFja2dyb3VuZCI6eyIkaWQiOiIxMTg3IiwiQ29sb3IiOnsiJGlkIjoiMTE4OCIsIkEiOjAsIlIiOjI1NSwiRyI6MjU1LCJCIjoyNTV9fSwiSXNWaXNpYmxlIjp0cnVlLCJXaWR0aCI6MC4wLCJIZWlnaHQiOjAuMCwiQm9yZGVyU3R5bGUiOnsiJGlkIjoiMTE4OSIsIkxpbmVDb2xvciI6bnVsbCwiTGluZVdlaWdodCI6MC4wLCJMaW5lVHlwZSI6MCwiUGFyZW50U3R5bGUiOm51bGx9LCJQYXJlbnRTdHlsZSI6bnVsbH0sIkRhdGVTdHlsZSI6eyIkaWQiOiIxMTkwIiwiRm9udFNldHRpbmdzIjp7IiRpZCI6IjExOTEiLCJGb250U2l6ZSI6MTAsIkZvbnROYW1lIjoiQ2FsaWJyaSIsIklzQm9sZCI6ZmFsc2UsIklzSXRhbGljIjpmYWxzZSwiSXNVbmRlcmxpbmVkIjpmYWxzZSwiUGFyZW50U3R5bGUiOm51bGx9LCJBdXRvU2l6ZSI6MCwiRm9yZWdyb3VuZCI6eyIkcmVmIjoiMTIxIn0sIk1heFdpZHRoIjoyMDAuMCwiTWF4SGVpZ2h0IjoiSW5maW5pdHkiLCJTbWFydEZvcmVncm91bmRJc0FjdGl2ZSI6ZmFsc2UsIkhvcml6b250YWxBbGlnbm1lbnQiOjIsIlZlcnRpY2FsQWxpZ25tZW50IjowLCJTbWFydEZvcmVncm91bmQiOm51bGwsIkJhY2tncm91bmRGaWxsVHlwZSI6MCwiTWFyZ2luIjp7IiRyZWYiOiIxMDMxIn0sIlBhZGRpbmciOnsiJHJlZiI6IjEwMzIifSwiQmFja2dyb3VuZCI6eyIkcmVmIjoiMTI1In0sIklzVmlzaWJsZSI6dHJ1ZSwiV2lkdGgiOjAuMCwiSGVpZ2h0IjowLjAsIkJvcmRlclN0eWxlIjp7IiRpZCI6IjExOTIiLCJMaW5lQ29sb3IiOm51bGwsIkxpbmVXZWlnaHQiOjAuMCwiTGluZVR5cGUiOjAsIlBhcmVudFN0eWxlIjpudWxsfSwiUGFyZW50U3R5bGUiOm51bGx9LCJEYXRlRm9ybWF0Ijp7IiRpZCI6IjExOT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5NCIsIkZvcm1hdCI6MCwiSXNWaXNpYmxlIjpmYWxzZSwiTGFzdEtub3duVmlzaWJpbGl0eVN0YXRlIjpmYWxzZX0sIklzVmlzaWJsZSI6dHJ1ZSwiUGFyZW50U3R5bGUiOm51bGx9LCJJbmRleCI6MjYsIlNtYXJ0RHVyYXRpb25BY3RpdmF0ZWQiOmZhbHNlLCJEYXRlRm9ybWF0Ijp7IiRyZWYiOiIxMTkzIn0sIldlZWtOdW1iZXJpbmciOnsiJGlkIjoiMTE5NSIsIkZvcm1hdCI6MCwiSXNWaXNpYmxlIjpmYWxzZSwiTGFzdEtub3duVmlzaWJpbGl0eVN0YXRlIjpmYWxzZX0sIklkIjoiYTAwMDUwMTMtZDE0My00ZWNhLTg3OTktZmUwMDIxYTI2NmUwIiwiSW1wb3J0SWQiOm51bGwsIlRpdGxlIjoiUkMiLCJOb3RlIjpudWxsLCJIeXBlcmxpbmsiOnsiJGlkIjoiMTE5NiIsIkFkZHJlc3MiOiIiLCJTdWJBZGRyZXNzIjoiIn0sIklzQ2hhbmdlZCI6ZmFsc2UsIklzTmV3IjpmYWxzZX19LHsiJGlkIjoiMTE5NyIsIl9hdHRhY2hlZE1pbGVzdG9uZXMiOlt7IiRpZCI6IjExOTgiLCJEYXRlIjoiMjAyMS0xMS0xNVQyMzo1OTowMCIsIlN0eWxlIjp7IiRpZCI6IjExOTkiLCJTaGFwZSI6MTQsIkNvbm5lY3Rvck1hcmdpbiI6eyIkaWQiOiIxMjAwIiwiVG9wIjowLCJMZWZ0IjoyLCJSaWdodCI6MiwiQm90dG9tIjowfSwiQ29ubmVjdG9yU3R5bGUiOnsiJGlkIjoiMTIwMSIsIkxpbmVDb2xvciI6eyIkaWQiOiIxMjAyIiwiJHR5cGUiOiJOTFJFLkNvbW1vbi5Eb20uU29saWRDb2xvckJydXNoLCBOTFJFLkNvbW1vbiIsIkNvbG9yIjp7IiRpZCI6IjEyMDMiLCJBIjoxMjcsIlIiOjU2LCJHIjo4NywiQiI6MzV9fSwiTGluZVdlaWdodCI6MS4wLCJMaW5lVHlwZSI6MCwiUGFyZW50U3R5bGUiOm51bGx9LCJJc0JlbG93VGltZWJhbmQiOnRydWUsIlBvc2l0aW9uT25UYXNrIjozLCJIaWRlRGF0ZSI6ZmFsc2UsIlNoYXBlU2l6ZSI6MSwiU3BhY2luZyI6MS4wLCJQYWRkaW5nIjp7IiRyZWYiOiIzMTQifSwiU2hhcGVTdHlsZSI6eyIkaWQiOiIxMjA0IiwiTWFyZ2luIjp7IiRyZWYiOiIxMDQ2In0sIlBhZGRpbmciOnsiJHJlZiI6IjEwNDcifSwiQmFja2dyb3VuZCI6eyIkaWQiOiIxMjA1IiwiQ29sb3IiOnsiJGlkIjoiMTIwNiIsIkEiOjI1NSwiUiI6NTYsIkciOjg3LCJCIjozNX19LCJJc1Zpc2libGUiOnRydWUsIldpZHRoIjoxOC4wLCJIZWlnaHQiOjIwLjAsIkJvcmRlclN0eWxlIjp7IiRpZCI6IjEyMDciLCJMaW5lQ29sb3IiOm51bGwsIkxpbmVXZWlnaHQiOjAuMCwiTGluZVR5cGUiOjAsIlBhcmVudFN0eWxlIjpudWxsfSwiUGFyZW50U3R5bGUiOm51bGx9LCJUaXRsZVN0eWxlIjp7IiRpZCI6IjEyMDgiLCJGb250U2V0dGluZ3MiOnsiJGlkIjoiMTIwOSIsIkZvbnRTaXplIjoxMSwiRm9udE5hbWUiOiJDYWxpYnJpIiwiSXNCb2xkIjp0cnVlLCJJc0l0YWxpYyI6ZmFsc2UsIklzVW5kZXJsaW5lZCI6ZmFsc2UsIlBhcmVudFN0eWxlIjpudWxsfSwiQXV0b1NpemUiOjAsIkZvcmVncm91bmQiOnsiJGlkIjoiMTIxMCIsIkNvbG9yIjp7IiRpZCI6IjEyMTEiLCJBIjoyNTUsIlIiOjAsIkciOjAsIkIiOjB9fSwiTWF4V2lkdGgiOjIwMC4wLCJNYXhIZWlnaHQiOiJJbmZpbml0eSIsIlNtYXJ0Rm9yZWdyb3VuZElzQWN0aXZlIjpmYWxzZSwiSG9yaXpvbnRhbEFsaWdubWVudCI6MSwiVmVydGljYWxBbGlnbm1lbnQiOjAsIlNtYXJ0Rm9yZWdyb3VuZCI6bnVsbCwiQmFja2dyb3VuZEZpbGxUeXBlIjowLCJNYXJnaW4iOnsiJHJlZiI6IjEwNTUifSwiUGFkZGluZyI6eyIkcmVmIjoiMTA1NiJ9LCJCYWNrZ3JvdW5kIjp7IiRpZCI6IjEyMTIiLCJDb2xvciI6eyIkaWQiOiIxMjEzIiwiQSI6MCwiUiI6MjU1LCJHIjoyNTUsIkIiOjI1NX19LCJJc1Zpc2libGUiOnRydWUsIldpZHRoIjowLjAsIkhlaWdodCI6MC4wLCJCb3JkZXJTdHlsZSI6eyIkaWQiOiIxMjE0IiwiTGluZUNvbG9yIjpudWxsLCJMaW5lV2VpZ2h0IjowLjAsIkxpbmVUeXBlIjowLCJQYXJlbnRTdHlsZSI6bnVsbH0sIlBhcmVudFN0eWxlIjpudWxsfSwiRGF0ZVN0eWxlIjp7IiRpZCI6IjEyMTUiLCJGb250U2V0dGluZ3MiOnsiJGlkIjoiMTIxNiIsIkZvbnRTaXplIjoxMCwiRm9udE5hbWUiOiJDYWxpYnJpIiwiSXNCb2xkIjpmYWxzZSwiSXNJdGFsaWMiOmZhbHNlLCJJc1VuZGVybGluZWQiOmZhbHNlLCJQYXJlbnRTdHlsZSI6bnVsbH0sIkF1dG9TaXplIjowLCJGb3JlZ3JvdW5kIjp7IiRpZCI6IjEyMTciLCJDb2xvciI6eyIkaWQiOiIxMjE4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cmVmIjoiMTA2NCJ9LCJQYWRkaW5nIjp7IiRyZWYiOiIxMDY1In0sIkJhY2tncm91bmQiOnsiJGlkIjoiMTIxOSIsIkNvbG9yIjp7IiRpZCI6IjEyMjAiLCJBIjowLCJSIjoyNTUsIkciOjI1NSwiQiI6MjU1fX0sIklzVmlzaWJsZSI6dHJ1ZSwiV2lkdGgiOjAuMCwiSGVpZ2h0IjowLjAsIkJvcmRlclN0eWxlIjp7IiRpZCI6IjEyMjEiLCJMaW5lQ29sb3IiOm51bGwsIkxpbmVXZWlnaHQiOjAuMCwiTGluZVR5cGUiOjAsIlBhcmVudFN0eWxlIjpudWxsfSwiUGFyZW50U3R5bGUiOm51bGx9LCJEYXRlRm9ybWF0Ijp7IiRpZCI6IjEyMjI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xMjIzIiwiRGF0ZVBhcnRJc1Zpc2libGUiOnRydWUsIlRpbWVQYXJ0SXNWaXNpYmxlIjpmYWxzZX19LCJXZWVrTnVtYmVyaW5nIjp7IiRpZCI6IjEyMjQiLCJGb3JtYXQiOjAsIklzVmlzaWJsZSI6ZmFsc2UsIkxhc3RLbm93blZpc2liaWxpdHlTdGF0ZSI6ZmFsc2V9LCJJc1Zpc2libGUiOnRydWUsIlBhcmVudFN0eWxlIjpudWxsfSwiSW5kZXgiOjI4LCJQZXJjZW50YWdlQ29tcGxldGUiOm51bGwsIlBvc2l0aW9uIjp7IlJhdGlvIjowLjAsIklzQ3VzdG9tIjpmYWxzZX0sIkRhdGVGb3JtYXQiOnsiJHJlZiI6IjEyMjIifSwiV2Vla051bWJlcmluZyI6eyIkaWQiOiIxMjI1IiwiRm9ybWF0IjowLCJJc1Zpc2libGUiOmZhbHNlLCJMYXN0S25vd25WaXNpYmlsaXR5U3RhdGUiOmZhbHNlfSwiUmVsYXRlZFRhc2tJZCI6ImRiODQxYjJkLWMwYjUtNDM0ZS04MzAwLThjZDRkNGU1NDBiYyIsIklkIjoiY2RlYzA0OTAtMzlkMC00ODM4LWJhMTMtYTYxN2ZjOWNkZWNkIiwiSW1wb3J0SWQiOm51bGwsIlRpdGxlIjoiU3RhZ2luZyIsIk5vdGUiOm51bGwsIkh5cGVybGluayI6eyIkaWQiOiIxMjI2IiwiQWRkcmVzcyI6IiIsIlN1YkFkZHJlc3MiOiIifSwiSXNDaGFuZ2VkIjpmYWxzZSwiSXNOZXciOmZhbHNlfSx7IiRpZCI6IjEyMjciLCJEYXRlIjoiMjAyMS0xMi0yMFQyMzo1OTowMCIsIlN0eWxlIjp7IiRpZCI6IjEyMjgiLCJTaGFwZSI6MTQsIkNvbm5lY3Rvck1hcmdpbiI6eyIkaWQiOiIxMjI5IiwiVG9wIjowLCJMZWZ0IjoyLCJSaWdodCI6MiwiQm90dG9tIjowfSwiQ29ubmVjdG9yU3R5bGUiOnsiJGlkIjoiMTIzMCIsIkxpbmVDb2xvciI6eyIkaWQiOiIxMjMxIiwiJHR5cGUiOiJOTFJFLkNvbW1vbi5Eb20uU29saWRDb2xvckJydXNoLCBOTFJFLkNvbW1vbiIsIkNvbG9yIjp7IiRpZCI6IjEyMzIiLCJBIjoxMjcsIlIiOjU2LCJHIjo4NywiQiI6MzV9fSwiTGluZVdlaWdodCI6MS4wLCJMaW5lVHlwZSI6MCwiUGFyZW50U3R5bGUiOm51bGx9LCJJc0JlbG93VGltZWJhbmQiOnRydWUsIlBvc2l0aW9uT25UYXNrIjozLCJIaWRlRGF0ZSI6ZmFsc2UsIlNoYXBlU2l6ZSI6MSwiU3BhY2luZyI6MS4wLCJQYWRkaW5nIjp7IiRyZWYiOiIzMTQifSwiU2hhcGVTdHlsZSI6eyIkaWQiOiIxMjMzIiwiTWFyZ2luIjp7IiRyZWYiOiIxMDQ2In0sIlBhZGRpbmciOnsiJHJlZiI6IjEwNDcifSwiQmFja2dyb3VuZCI6eyIkaWQiOiIxMjM0IiwiQ29sb3IiOnsiJGlkIjoiMTIzNSIsIkEiOjI1NSwiUiI6NTYsIkciOjg3LCJCIjozNX19LCJJc1Zpc2libGUiOnRydWUsIldpZHRoIjoxOC4wLCJIZWlnaHQiOjIwLjAsIkJvcmRlclN0eWxlIjp7IiRpZCI6IjEyMzYiLCJMaW5lQ29sb3IiOm51bGwsIkxpbmVXZWlnaHQiOjAuMCwiTGluZVR5cGUiOjAsIlBhcmVudFN0eWxlIjpudWxsfSwiUGFyZW50U3R5bGUiOm51bGx9LCJUaXRsZVN0eWxlIjp7IiRpZCI6IjEyMzciLCJGb250U2V0dGluZ3MiOnsiJGlkIjoiMTIzOCIsIkZvbnRTaXplIjoxMSwiRm9udE5hbWUiOiJDYWxpYnJpIiwiSXNCb2xkIjp0cnVlLCJJc0l0YWxpYyI6ZmFsc2UsIklzVW5kZXJsaW5lZCI6ZmFsc2UsIlBhcmVudFN0eWxlIjpudWxsfSwiQXV0b1NpemUiOjAsIkZvcmVncm91bmQiOnsiJGlkIjoiMTIzOSIsIkNvbG9yIjp7IiRpZCI6IjEyNDAiLCJBIjoyNTUsIlIiOjAsIkciOjAsIkIiOjB9fSwiTWF4V2lkdGgiOjIwMC4wLCJNYXhIZWlnaHQiOiJJbmZpbml0eSIsIlNtYXJ0Rm9yZWdyb3VuZElzQWN0aXZlIjpmYWxzZSwiSG9yaXpvbnRhbEFsaWdubWVudCI6MSwiVmVydGljYWxBbGlnbm1lbnQiOjAsIlNtYXJ0Rm9yZWdyb3VuZCI6bnVsbCwiQmFja2dyb3VuZEZpbGxUeXBlIjowLCJNYXJnaW4iOnsiJHJlZiI6IjEwNTUifSwiUGFkZGluZyI6eyIkcmVmIjoiMTA1NiJ9LCJCYWNrZ3JvdW5kIjp7IiRpZCI6IjEyNDEiLCJDb2xvciI6eyIkaWQiOiIxMjQyIiwiQSI6MCwiUiI6MjU1LCJHIjoyNTUsIkIiOjI1NX19LCJJc1Zpc2libGUiOnRydWUsIldpZHRoIjowLjAsIkhlaWdodCI6MC4wLCJCb3JkZXJTdHlsZSI6eyIkaWQiOiIxMjQzIiwiTGluZUNvbG9yIjpudWxsLCJMaW5lV2VpZ2h0IjowLjAsIkxpbmVUeXBlIjowLCJQYXJlbnRTdHlsZSI6bnVsbH0sIlBhcmVudFN0eWxlIjpudWxsfSwiRGF0ZVN0eWxlIjp7IiRpZCI6IjEyNDQiLCJGb250U2V0dGluZ3MiOnsiJGlkIjoiMTI0NSIsIkZvbnRTaXplIjoxMCwiRm9udE5hbWUiOiJDYWxpYnJpIiwiSXNCb2xkIjpmYWxzZSwiSXNJdGFsaWMiOmZhbHNlLCJJc1VuZGVybGluZWQiOmZhbHNlLCJQYXJlbnRTdHlsZSI6bnVsbH0sIkF1dG9TaXplIjowLCJGb3JlZ3JvdW5kIjp7IiRpZCI6IjEyNDYiLCJDb2xvciI6eyIkaWQiOiIxMjQ3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cmVmIjoiMTA2NCJ9LCJQYWRkaW5nIjp7IiRyZWYiOiIxMDY1In0sIkJhY2tncm91bmQiOnsiJGlkIjoiMTI0OCIsIkNvbG9yIjp7IiRpZCI6IjEyNDkiLCJBIjowLCJSIjoyNTUsIkciOjI1NSwiQiI6MjU1fX0sIklzVmlzaWJsZSI6dHJ1ZSwiV2lkdGgiOjAuMCwiSGVpZ2h0IjowLjAsIkJvcmRlclN0eWxlIjp7IiRpZCI6IjEyNTAiLCJMaW5lQ29sb3IiOm51bGwsIkxpbmVXZWlnaHQiOjAuMCwiTGluZVR5cGUiOjAsIlBhcmVudFN0eWxlIjpudWxsfSwiUGFyZW50U3R5bGUiOm51bGx9LCJEYXRlRm9ybWF0Ijp7IiRpZCI6IjEyNTE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xMjUyIiwiRGF0ZVBhcnRJc1Zpc2libGUiOnRydWUsIlRpbWVQYXJ0SXNWaXNpYmxlIjpmYWxzZX19LCJXZWVrTnVtYmVyaW5nIjp7IiRpZCI6IjEyNTMiLCJGb3JtYXQiOjAsIklzVmlzaWJsZSI6ZmFsc2UsIkxhc3RLbm93blZpc2liaWxpdHlTdGF0ZSI6ZmFsc2V9LCJJc1Zpc2libGUiOnRydWUsIlBhcmVudFN0eWxlIjpudWxsfSwiSW5kZXgiOjI5LCJQZXJjZW50YWdlQ29tcGxldGUiOm51bGwsIlBvc2l0aW9uIjp7IlJhdGlvIjowLjAsIklzQ3VzdG9tIjpmYWxzZX0sIkRhdGVGb3JtYXQiOnsiJHJlZiI6IjEyNTEifSwiV2Vla051bWJlcmluZyI6eyIkaWQiOiIxMjU0IiwiRm9ybWF0IjowLCJJc1Zpc2libGUiOmZhbHNlLCJMYXN0S25vd25WaXNpYmlsaXR5U3RhdGUiOmZhbHNlfSwiUmVsYXRlZFRhc2tJZCI6ImRiODQxYjJkLWMwYjUtNDM0ZS04MzAwLThjZDRkNGU1NDBiYyIsIklkIjoiZWY1OTRkZTMtYmYwOS00ZjFjLWI5M2YtOWU3ZDEyZWU0NjliIiwiSW1wb3J0SWQiOm51bGwsIlRpdGxlIjoiR28gTGl2ZSEiLCJOb3RlIjpudWxsLCJIeXBlcmxpbmsiOnsiJGlkIjoiMTI1NSIsIkFkZHJlc3MiOiIiLCJTdWJBZGRyZXNzIjoiIn0sIklzQ2hhbmdlZCI6ZmFsc2UsIklzTmV3IjpmYWxzZX1dLCJUYXNrRGVmaW5pdGlvbiI6eyIkaWQiOiIxMjU2IiwiR3JvdXBOYW1lIjoiMmRkODA1NzYtZTNkMy00ZmJkLWFmNGQtNWVmY2JiMjE0MzIxIiwiU3RhcnREYXRlIjoiMjAyMS0xMC0yMVQwMTo1NTowMFoiLCJFbmREYXRlIjoiMjAyMS0xMi0yNVQwMzo0NDowMFoiLCJQZXJjZW50YWdlQ29tcGxldGUiOm51bGwsIlN0eWxlIjp7IiRpZCI6IjEyNTciLCJTaGFwZSI6NywiU2hhcGVUaGlja25lc3MiOjAsIkR1cmF0aW9uRm9ybWF0IjowLCJJbmNsdWRlTm9uV29ya2luZ0RheXNJbkR1cmF0aW9uIjpmYWxzZSwiUGVyY2VudGFnZUNvbXBsZXRlU3R5bGUiOnsiJGlkIjoiMTI1OCIsIkZvbnRTZXR0aW5ncyI6eyIkaWQiOiIxMjU5IiwiRm9udFNpemUiOjEwLCJGb250TmFtZSI6IkNhbGlicmkiLCJJc0JvbGQiOmZhbHNlLCJJc0l0YWxpYyI6ZmFsc2UsIklzVW5kZXJsaW5lZCI6ZmFsc2UsIlBhcmVudFN0eWxlIjpudWxs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5OTcifSwiUGFkZGluZyI6eyIkcmVmIjoiOTk4In0sIkJhY2tncm91bmQiOnsiJHJlZiI6IjkwIn0sIklzVmlzaWJsZSI6dHJ1ZSwiV2lkdGgiOjAuMCwiSGVpZ2h0IjowLjAsIkJvcmRlclN0eWxlIjp7IiRpZCI6IjEyNjAiLCJMaW5lQ29sb3IiOm51bGwsIkxpbmVXZWlnaHQiOjAuMCwiTGluZVR5cGUiOjAsIlBhcmVudFN0eWxlIjpudWxsfSwiUGFyZW50U3R5bGUiOm51bGx9LCJEdXJhdGlvblN0eWxlIjp7IiRpZCI6IjEyNjEiLCJGb250U2V0dGluZ3MiOnsiJGlkIjoiMTI2MiIsIkZvbnRTaXplIjoxMCwiRm9udE5hbWUiOiJDYWxpYnJpIiwiSXNCb2xkIjpmYWxzZSwiSXNJdGFsaWMiOmZhbHNlLCJJc1VuZGVybGluZWQiOmZhbHNlLCJQYXJlbnRTdHlsZSI6bnVsbH0sIkF1dG9TaXplIjowLCJGb3JlZ3JvdW5kIjp7IiRyZWYiOiI5MyJ9LCJNYXhXaWR0aCI6MjAwLjAsIk1heEhlaWdodCI6IkluZmluaXR5IiwiU21hcnRGb3JlZ3JvdW5kSXNBY3RpdmUiOmZhbHNlLCJIb3Jpem9udGFsQWxpZ25tZW50IjowLCJWZXJ0aWNhbEFsaWdubWVudCI6MCwiU21hcnRGb3JlZ3JvdW5kIjpudWxsLCJCYWNrZ3JvdW5kRmlsbFR5cGUiOjAsIk1hcmdpbiI6eyIkcmVmIjoiMTAwNSJ9LCJQYWRkaW5nIjp7IiRyZWYiOiIxMDA2In0sIkJhY2tncm91bmQiOnsiJHJlZiI6Ijk3In0sIklzVmlzaWJsZSI6dHJ1ZSwiV2lkdGgiOjAuMCwiSGVpZ2h0IjowLjAsIkJvcmRlclN0eWxlIjp7IiRpZCI6IjEyNjMiLCJMaW5lQ29sb3IiOm51bGwsIkxpbmVXZWlnaHQiOjAuMCwiTGluZVR5cGUiOjAsIlBhcmVudFN0eWxlIjpudWxsfSwiUGFyZW50U3R5bGUiOm51bGx9LCJIb3Jpem9udGFsQ29ubmVjdG9yU3R5bGUiOnsiJGlkIjoiMTI2NCIsIkxpbmVDb2xvciI6eyIkcmVmIjoiOTkifSwiTGluZVdlaWdodCI6MS4wLCJMaW5lVHlwZSI6MCwiUGFyZW50U3R5bGUiOm51bGx9LCJWZXJ0aWNhbENvbm5lY3RvclN0eWxlIjp7IiRpZCI6IjEyNjUiLCJMaW5lQ29sb3IiOnsiJHJlZiI6IjEwMiJ9LCJMaW5lV2VpZ2h0IjowLjAsIkxpbmVUeXBlIjowLCJQYXJlbnRTdHlsZSI6bnVsbH0sIk1hcmdpbiI6bnVsbCwiU3RhcnREYXRlUG9zaXRpb24iOjYsIkVuZERhdGVQb3NpdGlvbiI6NiwiRGF0ZUlzVmlzaWJsZSI6ZmFsc2UsIlRpdGxlUG9zaXRpb24iOjEsIkR1cmF0aW9uUG9zaXRpb24iOjYsIlBlcmNlbnRhZ2VDb21wbGV0ZWRQb3NpdGlvbiI6NiwiU3BhY2luZyI6MywiSXNCZWxvd1RpbWViYW5kIjp0cnVlLCJQZXJjZW50YWdlQ29tcGxldGVTaGFwZU9wYWNpdHkiOjM1LCJTaGFwZVN0eWxlIjp7IiRpZCI6IjEyNjYiLCJNYXJnaW4iOnsiJHJlZiI6IjEwMTMifSwiUGFkZGluZyI6eyIkcmVmIjoiMTAxNCJ9LCJCYWNrZ3JvdW5kIjp7IiRpZCI6IjEyNjciLCJDb2xvciI6eyIkaWQiOiIxMjY4IiwiQSI6MjU1LCJSIjoxMTIsIkciOjE3MywiQiI6NzF9fSwiSXNWaXNpYmxlIjp0cnVlLCJXaWR0aCI6MC4wLCJIZWlnaHQiOjEwLjAsIkJvcmRlclN0eWxlIjp7IiRpZCI6IjEyNjkiLCJMaW5lQ29sb3IiOnsiJHJlZiI6IjQ1NiJ9LCJMaW5lV2VpZ2h0IjowLjAsIkxpbmVUeXBlIjowLCJQYXJlbnRTdHlsZSI6bnVsbH0sIlBhcmVudFN0eWxlIjpudWxsfSwiVGl0bGVTdHlsZSI6eyIkaWQiOiIxMjcwIiwiRm9udFNldHRpbmdzIjp7IiRpZCI6IjEyNzEiLCJGb250U2l6ZSI6MTEsIkZvbnROYW1lIjoiQ2FsaWJyaSIsIklzQm9sZCI6dHJ1ZSwiSXNJdGFsaWMiOmZhbHNlLCJJc1VuZGVybGluZWQiOmZhbHNlLCJQYXJlbnRTdHlsZSI6bnVsbH0sIkF1dG9TaXplIjoyLCJGb3JlZ3JvdW5kIjp7IiRpZCI6IjEyNzIiLCJDb2xvciI6eyIkaWQiOiIxMjczIiwiQSI6MjU1LCJSIjowLCJHIjowLCJCIjowfX0sIk1heFdpZHRoIjo3MC43NzAwMDAwMDAwMDAwMSwiTWF4SGVpZ2h0IjoiSW5maW5pdHkiLCJTbWFydEZvcmVncm91bmRJc0FjdGl2ZSI6ZmFsc2UsIkhvcml6b250YWxBbGlnbm1lbnQiOjAsIlZlcnRpY2FsQWxpZ25tZW50IjowLCJTbWFydEZvcmVncm91bmQiOm51bGwsIkJhY2tncm91bmRGaWxsVHlwZSI6MCwiTWFyZ2luIjp7IiRyZWYiOiIxMDI0In0sIlBhZGRpbmciOnsiJHJlZiI6IjEwMjUifSwiQmFja2dyb3VuZCI6eyIkaWQiOiIxMjc0IiwiQ29sb3IiOnsiJGlkIjoiMTI3NSIsIkEiOjAsIlIiOjI1NSwiRyI6MjU1LCJCIjoyNTV9fSwiSXNWaXNpYmxlIjp0cnVlLCJXaWR0aCI6MC4wLCJIZWlnaHQiOjAuMCwiQm9yZGVyU3R5bGUiOnsiJGlkIjoiMTI3NiIsIkxpbmVDb2xvciI6bnVsbCwiTGluZVdlaWdodCI6MC4wLCJMaW5lVHlwZSI6MCwiUGFyZW50U3R5bGUiOm51bGx9LCJQYXJlbnRTdHlsZSI6bnVsbH0sIkRhdGVTdHlsZSI6eyIkaWQiOiIxMjc3IiwiRm9udFNldHRpbmdzIjp7IiRpZCI6IjEyNzgiLCJGb250U2l6ZSI6MTAsIkZvbnROYW1lIjoiQ2FsaWJyaSIsIklzQm9sZCI6ZmFsc2UsIklzSXRhbGljIjpmYWxzZSwiSXNVbmRlcmxpbmVkIjpmYWxzZSwiUGFyZW50U3R5bGUiOm51bGx9LCJBdXRvU2l6ZSI6MCwiRm9yZWdyb3VuZCI6eyIkcmVmIjoiMTIxIn0sIk1heFdpZHRoIjoyMDAuMCwiTWF4SGVpZ2h0IjoiSW5maW5pdHkiLCJTbWFydEZvcmVncm91bmRJc0FjdGl2ZSI6ZmFsc2UsIkhvcml6b250YWxBbGlnbm1lbnQiOjIsIlZlcnRpY2FsQWxpZ25tZW50IjowLCJTbWFydEZvcmVncm91bmQiOm51bGwsIkJhY2tncm91bmRGaWxsVHlwZSI6MCwiTWFyZ2luIjp7IiRyZWYiOiIxMDMxIn0sIlBhZGRpbmciOnsiJHJlZiI6IjEwMzIifSwiQmFja2dyb3VuZCI6eyIkcmVmIjoiMTI1In0sIklzVmlzaWJsZSI6dHJ1ZSwiV2lkdGgiOjAuMCwiSGVpZ2h0IjowLjAsIkJvcmRlclN0eWxlIjp7IiRpZCI6IjEyNzkiLCJMaW5lQ29sb3IiOm51bGwsIkxpbmVXZWlnaHQiOjAuMCwiTGluZVR5cGUiOjAsIlBhcmVudFN0eWxlIjpudWxsfSwiUGFyZW50U3R5bGUiOm51bGx9LCJEYXRlRm9ybWF0Ijp7IiRpZCI6IjEyODA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I4MSIsIkZvcm1hdCI6MCwiSXNWaXNpYmxlIjpmYWxzZSwiTGFzdEtub3duVmlzaWJpbGl0eVN0YXRlIjpmYWxzZX0sIklzVmlzaWJsZSI6dHJ1ZSwiUGFyZW50U3R5bGUiOm51bGx9LCJJbmRleCI6MjcsIlNtYXJ0RHVyYXRpb25BY3RpdmF0ZWQiOmZhbHNlLCJEYXRlRm9ybWF0Ijp7IiRyZWYiOiIxMjgwIn0sIldlZWtOdW1iZXJpbmciOnsiJGlkIjoiMTI4MiIsIkZvcm1hdCI6MCwiSXNWaXNpYmxlIjpmYWxzZSwiTGFzdEtub3duVmlzaWJpbGl0eVN0YXRlIjpmYWxzZX0sIklkIjoiZGI4NDFiMmQtYzBiNS00MzRlLTgzMDAtOGNkNGQ0ZTU0MGJjIiwiSW1wb3J0SWQiOm51bGwsIlRpdGxlIjoiUmVsZWFzZSB0byBXZWIiLCJOb3RlIjpudWxsLCJIeXBlcmxpbmsiOnsiJGlkIjoiMTI4MyIsIkFkZHJlc3MiOiIiLCJTdWJBZGRyZXNzIjoiIn0sIklzQ2hhbmdlZCI6ZmFsc2UsIklzTmV3IjpmYWxzZX19XSwiTWlsZXN0b25lcyI6W119LHsiJGlkIjoiMTI4NCIsIklkIjoiYTg4ZjE0NWUtNGQyOC00NDIwLWEyYmEtYTY4NWFmMDg1NTQ2IiwiSW5kZXgiOjMsIkhlYWRlclRleHQiOiJCdXNpbmVzcyBJbnRlbGxpZ2VuY2UiLCJTdHlsZSI6eyIkaWQiOiIxMjg1IiwiSGVhZGVyU3R5bGUiOnsiJGlkIjoiMTI4NiIsIlRleHRTdHlsZSI6eyIkaWQiOiIxMjg3IiwiRm9udFNldHRpbmdzIjp7IiRpZCI6IjEyODgiLCJGb250U2l6ZSI6MTIsIkZvbnROYW1lIjoiQ2FsaWJyaSIsIklzQm9sZCI6dHJ1ZSwiSXNJdGFsaWMiOmZhbHNlLCJJc1VuZGVybGluZWQiOmZhbHNlLCJQYXJlbnRTdHlsZSI6bnVsbH0sIkF1dG9TaXplIjowLCJGb3JlZ3JvdW5kIjp7IiRpZCI6IjEyODkiLCJDb2xvciI6eyIkaWQiOiIxMjkwIiwiQSI6MjU1LCJSIjoyNTUsIkciOjI1NSwiQiI6MjU1fX0sIk1heFdpZHRoIjowLjAsIk1heEhlaWdodCI6MC4wLCJTbWFydEZvcmVncm91bmRJc0FjdGl2ZSI6ZmFsc2UsIkhvcml6b250YWxBbGlnbm1lbnQiOjAsIlZlcnRpY2FsQWxpZ25tZW50IjowLCJTbWFydEZvcmVncm91bmQiOm51bGwsIkJhY2tncm91bmRGaWxsVHlwZSI6MCwiTWFyZ2luIjp7IiRyZWYiOiIyODUifSwiUGFkZGluZyI6eyIkcmVmIjoiMjg2In0sIkJhY2tncm91bmQiOm51bGwsIklzVmlzaWJsZSI6ZmFsc2UsIldpZHRoIjowLjAsIkhlaWdodCI6MC4wLCJCb3JkZXJTdHlsZSI6bnVsbCwiUGFyZW50U3R5bGUiOm51bGx9LCJSZWN0YW5nbGVTdHlsZSI6eyIkaWQiOiIxMjkxIiwiTWFyZ2luIjp7IiRyZWYiOiIyODgifSwiUGFkZGluZyI6eyIkcmVmIjoiMjg5In0sIkJhY2tncm91bmQiOnsiJGlkIjoiMTI5MiIsIkNvbG9yIjp7IiRpZCI6IjEyOTMiLCJBIjoyNTUsIlIiOjY4LCJHIjoxMTQsIkIiOjE5Nn19LCJJc1Zpc2libGUiOmZhbHNlLCJXaWR0aCI6MC4wLCJIZWlnaHQiOjAuMCwiQm9yZGVyU3R5bGUiOnsiJGlkIjoiMTI5NCIsIkxpbmVDb2xvciI6eyIkaWQiOiIxMjk1IiwiJHR5cGUiOiJOTFJFLkNvbW1vbi5Eb20uU29saWRDb2xvckJydXNoLCBOTFJFLkNvbW1vbiIsIkNvbG9yIjp7IiRpZCI6IjEyOTYiLCJBIjoyNTUsIlIiOjg4LCJHIjozOSwiQiI6N319LCJMaW5lV2VpZ2h0IjowLjAsIkxpbmVUeXBlIjowLCJQYXJlbnRTdHlsZSI6bnVsbH0sIlBhcmVudFN0eWxlIjpudWxsfSwiTWFyZ2luIjp7IiRyZWYiOiIyOTUifSwiUGFkZGluZyI6eyIkcmVmIjoiMjk2In0sIkJhY2tncm91bmQiOm51bGwsIklzVmlzaWJsZSI6dHJ1ZSwiV2lkdGgiOjAuMCwiSGVpZ2h0IjowLjAsIkJvcmRlclN0eWxlIjpudWxsLCJQYXJlbnRTdHlsZSI6bnVsbH0sIkJhY2tncm91bmRTdHlsZSI6eyIkaWQiOiIxMjk3IiwiTWFyZ2luIjp7IiRyZWYiOiIyOTgifSwiUGFkZGluZyI6eyIkcmVmIjoiMjk5In0sIkJhY2tncm91bmQiOnsiJGlkIjoiMTI5OCIsIkNvbG9yIjp7IiRpZCI6IjEyOTkiLCJBIjozOCwiUiI6NjgsIkciOjExNCwiQiI6MTk2fX0sIklzVmlzaWJsZSI6dHJ1ZSwiV2lkdGgiOjAuMCwiSGVpZ2h0IjowLjAsIkJvcmRlclN0eWxlIjp7IiRpZCI6IjEzMDAiLCJMaW5lQ29sb3IiOnsiJGlkIjoiMTMwMSIsIiR0eXBlIjoiTkxSRS5Db21tb24uRG9tLlNvbGlkQ29sb3JCcnVzaCwgTkxSRS5Db21tb24iLCJDb2xvciI6eyIkaWQiOiIxMzAyIiwiQSI6MjU1LCJSIjo4OCwiRyI6MzksIkIiOjd9fSwiTGluZVdlaWdodCI6MC4wLCJMaW5lVHlwZSI6MCwiUGFyZW50U3R5bGUiOm51bGx9LCJQYXJlbnRTdHlsZSI6bnVsbH0sIklzQWJvdmVUaW1lYmFuZCI6ZmFsc2UsIk1hcmdpbiI6eyIkcmVmIjoiMzA1In0sIlBhZGRpbmciOnsiJHJlZiI6IjMwNiJ9LCJJc1Zpc2libGUiOnRydWUsIldpZHRoIjowLjAsIkhlaWdodCI6MC4wLCJCb3JkZXJTdHlsZSI6bnVsbCwiUGFyZW50U3R5bGUiOm51bGx9LCJUYXNrcyI6W10sIk1pbGVzdG9uZXMiOlt7IiRpZCI6IjEzMDMiLCJJZCI6IjI3ZTBlOTBjLThlNjEtNDYwZi04OGRhLTkzYWI0MDRmYzg1ZCIsIkluZGV4IjozMCwiR3JvdXBJZCI6IjkzOTkzMGRkLWFkOWUtNGVmMC1iOTVhLTQyNTFmZjVkN2RkNSIsIlRpdGxlIjoiU2FsZXMgRGFzaGJvYXJkIiwiRGF0ZVRpbWUiOiIyMDIxLTEyLTIwVDIzOjU5OjAwIiwiUGVyY2VudGFnZUNvbXBsZXRlIjpudWxsLCJOb3RlIjpudWxsLCJTdHlsZSI6eyIkaWQiOiIxMzA0IiwiVGl0bGVQb3NpdGlvbiI6IkxlZnQiLCJEYXRlUG9zaXRpb24iOiJMZWZ0IiwiU2hhcGVUeXBlIjo2LCJTaGFwZVNpemUiOjMsIlNoYXBlU3R5bGUiOnsiJGlkIjoiMTMwNSIsIk1hcmdpbiI6eyIkcmVmIjoiNjAifSwiUGFkZGluZyI6eyIkcmVmIjoiNjEifSwiQmFja2dyb3VuZCI6eyIkaWQiOiIxMzA2IiwiQ29sb3IiOnsiJGlkIjoiMTMwNyIsIkEiOjI1NSwiUiI6NjgsIkciOjExNCwiQiI6MTk2fX0sIklzVmlzaWJsZSI6dHJ1ZSwiV2lkdGgiOjE0LjY4MjUxOTkxMjcxOTcyNywiSGVpZ2h0IjoxNi4zMTM5MzYyMzM1MjA1MDgsIkJvcmRlclN0eWxlIjp7IiRpZCI6IjEzMDgiLCJMaW5lQ29sb3IiOm51bGwsIkxpbmVXZWlnaHQiOjAuMCwiTGluZVR5cGUiOjAsIlBhcmVudFN0eWxlIjpudWxsfSwiUGFyZW50U3R5bGUiOm51bGx9LCJUaXRsZVN0eWxlIjp7IiRpZCI6IjEzMDkiLCJGb250U2V0dGluZ3MiOnsiJGlkIjoiMTMxMCIsIkZvbnRTaXplIjoxMSwiRm9udE5hbWUiOiJDYWxpYnJpIiwiSXNCb2xkIjp0cnVlLCJJc0l0YWxpYyI6ZmFsc2UsIklzVW5kZXJsaW5lZCI6ZmFsc2UsIlBhcmVudFN0eWxlIjpudWxsfSwiQXV0b1NpemUiOjAsIkZvcmVncm91bmQiOnsiJGlkIjoiMTMxMSIsIkNvbG9yIjp7IiRpZCI6IjEzMTIiLCJBIjoyNTUsIlIiOjAsIkciOjAsIkIiOjB9fSwiTWF4V2lkdGgiOjIwMC4wLCJNYXhIZWlnaHQiOiJJbmZpbml0eSIsIlNtYXJ0Rm9yZWdyb3VuZElzQWN0aXZlIjpmYWxzZSwiSG9yaXpvbnRhbEFsaWdubWVudCI6MiwiVmVydGljYWxBbGlnbm1lbnQiOjAsIlNtYXJ0Rm9yZWdyb3VuZCI6bnVsbCwiQmFja2dyb3VuZEZpbGxUeXBlIjowLCJNYXJnaW4iOnsiJHJlZiI6IjcxIn0sIlBhZGRpbmciOnsiJHJlZiI6IjcyIn0sIkJhY2tncm91bmQiOnsiJGlkIjoiMTMxMyIsIkNvbG9yIjp7IiRpZCI6IjEzMTQiLCJBIjowLCJSIjoyNTUsIkciOjI1NSwiQiI6MjU1fX0sIklzVmlzaWJsZSI6dHJ1ZSwiV2lkdGgiOjAuMCwiSGVpZ2h0IjowLjAsIkJvcmRlclN0eWxlIjpudWxsLCJQYXJlbnRTdHlsZSI6bnVsbH0sIkRhdGVTdHlsZSI6eyIkaWQiOiIxMzE1IiwiRm9udFNldHRpbmdzIjp7IiRpZCI6IjEzMTYiLCJGb250U2l6ZSI6MTAsIkZvbnROYW1lIjoiQ2FsaWJyaSIsIklzQm9sZCI6ZmFsc2UsIklzSXRhbGljIjpmYWxzZSwiSXNVbmRlcmxpbmVkIjpmYWxzZSwiUGFyZW50U3R5bGUiOm51bGx9LCJBdXRvU2l6ZSI6MCwiRm9yZWdyb3VuZCI6eyIkaWQiOiIxMzE3IiwiQ29sb3IiOnsiJGlkIjoiMTMxOC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c4In0sIlBhZGRpbmciOnsiJHJlZiI6Ijc5In0sIkJhY2tncm91bmQiOnsiJGlkIjoiMTMxOSIsIkNvbG9yIjp7IiRpZCI6IjEzMjAiLCJBIjowLCJSIjoyNTUsIkciOjI1NSwiQiI6MjU1fX0sIklzVmlzaWJsZSI6ZmFsc2UsIldpZHRoIjowLjAsIkhlaWdodCI6MC4wLCJCb3JkZXJTdHlsZSI6bnVsbCwiUGFyZW50U3R5bGUiOm51bGx9LCJEYXRlRm9ybWF0Ijp7IiRyZWYiOiI1NzAifSwiV2Vla051bWJlcmluZyI6eyIkaWQiOiIxMzIxIiwiRm9ybWF0IjowLCJJc1Zpc2libGUiOmZhbHNlLCJMYXN0S25vd25WaXNpYmlsaXR5U3RhdGUiOmZhbHNlfSwiSXNWaXNpYmxlIjp0cnVlLCJQYXJlbnRTdHlsZSI6bnVsbH0sIkh5cGVybGluayI6eyIkaWQiOiIxMzIyIiwiQWRkcmVzcyI6IiIsIlN1YkFkZHJlc3MiOiIifSwiSW1wb3J0SWQiOm51bGx9LHsiJGlkIjoiMTMyMyIsIklkIjoiMDVmNWUyMmItMDcxMC00MmExLWExZGMtNTk2MTViYjRjNDY5IiwiSW5kZXgiOjMxLCJHcm91cElkIjoiOTM5OTMwZGQtYWQ5ZS00ZWYwLWI5NWEtNDI1MWZmNWQ3ZGQ1IiwiVGl0bGUiOiJTZXJ2aWNlIE1ldHJpY3MiLCJEYXRlVGltZSI6IjIwMjEtMDQtMDFUMDA6MDA6MDAiLCJQZXJjZW50YWdlQ29tcGxldGUiOm51bGwsIk5vdGUiOm51bGwsIlN0eWxlIjp7IiRpZCI6IjEzMjQiLCJUaXRsZVBvc2l0aW9uIjoiTGVmdCIsIkRhdGVQb3NpdGlvbiI6IkxlZnQiLCJTaGFwZVR5cGUiOjYsIlNoYXBlU2l6ZSI6MywiU2hhcGVTdHlsZSI6eyIkaWQiOiIxMzI1IiwiTWFyZ2luIjp7IiRyZWYiOiI2MCJ9LCJQYWRkaW5nIjp7IiRyZWYiOiI2MSJ9LCJCYWNrZ3JvdW5kIjp7IiRpZCI6IjEzMjYiLCJDb2xvciI6eyIkaWQiOiIxMzI3IiwiQSI6MjU1LCJSIjo2OCwiRyI6MTE0LCJCIjoxOTZ9fSwiSXNWaXNpYmxlIjp0cnVlLCJXaWR0aCI6MTQuNjgyNTE5OTEyNzE5NzI3LCJIZWlnaHQiOjE2LjMxMzkzNjIzMzUyMDUwOCwiQm9yZGVyU3R5bGUiOnsiJGlkIjoiMTMyOCIsIkxpbmVDb2xvciI6bnVsbCwiTGluZVdlaWdodCI6MC4wLCJMaW5lVHlwZSI6MCwiUGFyZW50U3R5bGUiOm51bGx9LCJQYXJlbnRTdHlsZSI6bnVsbH0sIlRpdGxlU3R5bGUiOnsiJGlkIjoiMTMyOSIsIkZvbnRTZXR0aW5ncyI6eyIkaWQiOiIxMzMwIiwiRm9udFNpemUiOjExLCJGb250TmFtZSI6IkNhbGlicmkiLCJJc0JvbGQiOnRydWUsIklzSXRhbGljIjpmYWxzZSwiSXNVbmRlcmxpbmVkIjpmYWxzZSwiUGFyZW50U3R5bGUiOm51bGx9LCJBdXRvU2l6ZSI6MCwiRm9yZWdyb3VuZCI6eyIkaWQiOiIxMzMxIiwiQ29sb3IiOnsiJGlkIjoiMTMzMiIsIkEiOjI1NSwiUiI6MCwiRyI6MCwiQiI6MH19LCJNYXhXaWR0aCI6MjAwLjAsIk1heEhlaWdodCI6IkluZmluaXR5IiwiU21hcnRGb3JlZ3JvdW5kSXNBY3RpdmUiOmZhbHNlLCJIb3Jpem9udGFsQWxpZ25tZW50IjoyLCJWZXJ0aWNhbEFsaWdubWVudCI6MCwiU21hcnRGb3JlZ3JvdW5kIjpudWxsLCJCYWNrZ3JvdW5kRmlsbFR5cGUiOjAsIk1hcmdpbiI6eyIkcmVmIjoiNzEifSwiUGFkZGluZyI6eyIkcmVmIjoiNzIifSwiQmFja2dyb3VuZCI6eyIkaWQiOiIxMzMzIiwiQ29sb3IiOnsiJGlkIjoiMTMzNCIsIkEiOjAsIlIiOjI1NSwiRyI6MjU1LCJCIjoyNTV9fSwiSXNWaXNpYmxlIjp0cnVlLCJXaWR0aCI6MC4wLCJIZWlnaHQiOjAuMCwiQm9yZGVyU3R5bGUiOm51bGwsIlBhcmVudFN0eWxlIjpudWxsfSwiRGF0ZVN0eWxlIjp7IiRpZCI6IjEzMzUiLCJGb250U2V0dGluZ3MiOnsiJGlkIjoiMTMzNiIsIkZvbnRTaXplIjoxMCwiRm9udE5hbWUiOiJDYWxpYnJpIiwiSXNCb2xkIjpmYWxzZSwiSXNJdGFsaWMiOmZhbHNlLCJJc1VuZGVybGluZWQiOmZhbHNlLCJQYXJlbnRTdHlsZSI6bnVsbH0sIkF1dG9TaXplIjowLCJGb3JlZ3JvdW5kIjp7IiRpZCI6IjEzMzciLCJDb2xvciI6eyIkaWQiOiIxMzM4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cmVmIjoiNzgifSwiUGFkZGluZyI6eyIkcmVmIjoiNzkifSwiQmFja2dyb3VuZCI6eyIkaWQiOiIxMzM5IiwiQ29sb3IiOnsiJGlkIjoiMTM0MCIsIkEiOjAsIlIiOjI1NSwiRyI6MjU1LCJCIjoyNTV9fSwiSXNWaXNpYmxlIjpmYWxzZSwiV2lkdGgiOjAuMCwiSGVpZ2h0IjowLjAsIkJvcmRlclN0eWxlIjpudWxsLCJQYXJlbnRTdHlsZSI6bnVsbH0sIkRhdGVGb3JtYXQiOnsiJHJlZiI6IjU3MCJ9LCJXZWVrTnVtYmVyaW5nIjp7IiRpZCI6IjEzNDEiLCJGb3JtYXQiOjAsIklzVmlzaWJsZSI6ZmFsc2UsIkxhc3RLbm93blZpc2liaWxpdHlTdGF0ZSI6ZmFsc2V9LCJJc1Zpc2libGUiOnRydWUsIlBhcmVudFN0eWxlIjpudWxsfSwiSHlwZXJsaW5rIjp7IiRpZCI6IjEzNDIiLCJBZGRyZXNzIjoiIiwiU3ViQWRkcmVzcyI6IiJ9LCJJbXBvcnRJZCI6bnVsbH0seyIkaWQiOiIxMzQzIiwiSWQiOiIzOGY3Y2FmOS1iNzQwLTQ2NzQtYjUwNC0wZDBhYjIwNGY5ZjkiLCJJbmRleCI6MzIsIkdyb3VwSWQiOiI5Mzk5MzBkZC1hZDllLTRlZjAtYjk1YS00MjUxZmY1ZDdkZDUiLCJUaXRsZSI6IlNlcnZpY2UgRGFzaGJvYXJkIiwiRGF0ZVRpbWUiOiIyMDIxLTA4LTEwVDIzOjU5OjAwIiwiUGVyY2VudGFnZUNvbXBsZXRlIjpudWxsLCJOb3RlIjpudWxsLCJTdHlsZSI6eyIkaWQiOiIxMzQ0IiwiVGl0bGVQb3NpdGlvbiI6IkxlZnQiLCJEYXRlUG9zaXRpb24iOiJMZWZ0IiwiU2hhcGVUeXBlIjo2LCJTaGFwZVNpemUiOjMsIlNoYXBlU3R5bGUiOnsiJGlkIjoiMTM0NSIsIk1hcmdpbiI6eyIkcmVmIjoiNjAifSwiUGFkZGluZyI6eyIkcmVmIjoiNjEifSwiQmFja2dyb3VuZCI6eyIkaWQiOiIxMzQ2IiwiQ29sb3IiOnsiJGlkIjoiMTM0NyIsIkEiOjI1NSwiUiI6NjgsIkciOjExNCwiQiI6MTk2fX0sIklzVmlzaWJsZSI6dHJ1ZSwiV2lkdGgiOjE0LjY4MjUxOTkxMjcxOTcyNywiSGVpZ2h0IjoxNi4zMTM5MzYyMzM1MjA1MDgsIkJvcmRlclN0eWxlIjp7IiRpZCI6IjEzNDgiLCJMaW5lQ29sb3IiOm51bGwsIkxpbmVXZWlnaHQiOjAuMCwiTGluZVR5cGUiOjAsIlBhcmVudFN0eWxlIjpudWxsfSwiUGFyZW50U3R5bGUiOm51bGx9LCJUaXRsZVN0eWxlIjp7IiRpZCI6IjEzNDkiLCJGb250U2V0dGluZ3MiOnsiJGlkIjoiMTM1MCIsIkZvbnRTaXplIjoxMSwiRm9udE5hbWUiOiJDYWxpYnJpIiwiSXNCb2xkIjp0cnVlLCJJc0l0YWxpYyI6ZmFsc2UsIklzVW5kZXJsaW5lZCI6ZmFsc2UsIlBhcmVudFN0eWxlIjpudWxsfSwiQXV0b1NpemUiOjAsIkZvcmVncm91bmQiOnsiJGlkIjoiMTM1MSIsIkNvbG9yIjp7IiRpZCI6IjEzNTIiLCJBIjoyNTUsIlIiOjAsIkciOjAsIkIiOjB9fSwiTWF4V2lkdGgiOjIwMC4wLCJNYXhIZWlnaHQiOiJJbmZpbml0eSIsIlNtYXJ0Rm9yZWdyb3VuZElzQWN0aXZlIjpmYWxzZSwiSG9yaXpvbnRhbEFsaWdubWVudCI6MiwiVmVydGljYWxBbGlnbm1lbnQiOjAsIlNtYXJ0Rm9yZWdyb3VuZCI6bnVsbCwiQmFja2dyb3VuZEZpbGxUeXBlIjowLCJNYXJnaW4iOnsiJHJlZiI6IjcxIn0sIlBhZGRpbmciOnsiJHJlZiI6IjcyIn0sIkJhY2tncm91bmQiOnsiJGlkIjoiMTM1MyIsIkNvbG9yIjp7IiRpZCI6IjEzNTQiLCJBIjowLCJSIjoyNTUsIkciOjI1NSwiQiI6MjU1fX0sIklzVmlzaWJsZSI6dHJ1ZSwiV2lkdGgiOjAuMCwiSGVpZ2h0IjowLjAsIkJvcmRlclN0eWxlIjpudWxsLCJQYXJlbnRTdHlsZSI6bnVsbH0sIkRhdGVTdHlsZSI6eyIkaWQiOiIxMzU1IiwiRm9udFNldHRpbmdzIjp7IiRpZCI6IjEzNTYiLCJGb250U2l6ZSI6MTAsIkZvbnROYW1lIjoiQ2FsaWJyaSIsIklzQm9sZCI6ZmFsc2UsIklzSXRhbGljIjpmYWxzZSwiSXNVbmRlcmxpbmVkIjpmYWxzZSwiUGFyZW50U3R5bGUiOm51bGx9LCJBdXRvU2l6ZSI6MCwiRm9yZWdyb3VuZCI6eyIkaWQiOiIxMzU3IiwiQ29sb3IiOnsiJGlkIjoiMTM1OC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c4In0sIlBhZGRpbmciOnsiJHJlZiI6Ijc5In0sIkJhY2tncm91bmQiOnsiJGlkIjoiMTM1OSIsIkNvbG9yIjp7IiRpZCI6IjEzNjAiLCJBIjowLCJSIjoyNTUsIkciOjI1NSwiQiI6MjU1fX0sIklzVmlzaWJsZSI6ZmFsc2UsIldpZHRoIjowLjAsIkhlaWdodCI6MC4wLCJCb3JkZXJTdHlsZSI6bnVsbCwiUGFyZW50U3R5bGUiOm51bGx9LCJEYXRlRm9ybWF0Ijp7IiRyZWYiOiI1NzAifSwiV2Vla051bWJlcmluZyI6eyIkaWQiOiIxMzYxIiwiRm9ybWF0IjowLCJJc1Zpc2libGUiOmZhbHNlLCJMYXN0S25vd25WaXNpYmlsaXR5U3RhdGUiOmZhbHNlfSwiSXNWaXNpYmxlIjp0cnVlLCJQYXJlbnRTdHlsZSI6bnVsbH0sIkh5cGVybGluayI6eyIkaWQiOiIxMzYyIiwiQWRkcmVzcyI6IiIsIlN1YkFkZHJlc3MiOiIifSwiSW1wb3J0SWQiOm51bGx9LHsiJGlkIjoiMTM2MyIsIklkIjoiNTAyNGRhNWYtNGQ4OC00MTc0LThhODktNTQ0MTI2ZjlkYTgyIiwiSW5kZXgiOjMzLCJHcm91cElkIjoiOTM5OTMwZGQtYWQ5ZS00ZWYwLWI5NWEtNDI1MWZmNWQ3ZGQ1IiwiVGl0bGUiOiJSZWFsLXRpbWUgQW5hbHl0aWNzIiwiRGF0ZVRpbWUiOiIyMDIxLTEwLTE5VDAwOjAwOjAwIiwiUGVyY2VudGFnZUNvbXBsZXRlIjpudWxsLCJOb3RlIjpudWxsLCJTdHlsZSI6eyIkaWQiOiIxMzY0IiwiVGl0bGVQb3NpdGlvbiI6IkxlZnQiLCJEYXRlUG9zaXRpb24iOiJMZWZ0IiwiU2hhcGVUeXBlIjo2LCJTaGFwZVNpemUiOjMsIlNoYXBlU3R5bGUiOnsiJGlkIjoiMTM2NSIsIk1hcmdpbiI6eyIkcmVmIjoiNjAifSwiUGFkZGluZyI6eyIkcmVmIjoiNjEifSwiQmFja2dyb3VuZCI6eyIkaWQiOiIxMzY2IiwiQ29sb3IiOnsiJGlkIjoiMTM2NyIsIkEiOjI1NSwiUiI6NjgsIkciOjExNCwiQiI6MTk2fX0sIklzVmlzaWJsZSI6dHJ1ZSwiV2lkdGgiOjE0LjY4MjUxOTkxMjcxOTcyNywiSGVpZ2h0IjoxNi4zMTM5MzYyMzM1MjA1MDgsIkJvcmRlclN0eWxlIjp7IiRpZCI6IjEzNjgiLCJMaW5lQ29sb3IiOm51bGwsIkxpbmVXZWlnaHQiOjAuMCwiTGluZVR5cGUiOjAsIlBhcmVudFN0eWxlIjpudWxsfSwiUGFyZW50U3R5bGUiOm51bGx9LCJUaXRsZVN0eWxlIjp7IiRpZCI6IjEzNjkiLCJGb250U2V0dGluZ3MiOnsiJGlkIjoiMTM3MCIsIkZvbnRTaXplIjoxMSwiRm9udE5hbWUiOiJDYWxpYnJpIiwiSXNCb2xkIjp0cnVlLCJJc0l0YWxpYyI6ZmFsc2UsIklzVW5kZXJsaW5lZCI6ZmFsc2UsIlBhcmVudFN0eWxlIjpudWxsfSwiQXV0b1NpemUiOjAsIkZvcmVncm91bmQiOnsiJGlkIjoiMTM3MSIsIkNvbG9yIjp7IiRpZCI6IjEzNzIiLCJBIjoyNTUsIlIiOjAsIkciOjAsIkIiOjB9fSwiTWF4V2lkdGgiOjIwMC4wLCJNYXhIZWlnaHQiOiJJbmZpbml0eSIsIlNtYXJ0Rm9yZWdyb3VuZElzQWN0aXZlIjpmYWxzZSwiSG9yaXpvbnRhbEFsaWdubWVudCI6MiwiVmVydGljYWxBbGlnbm1lbnQiOjAsIlNtYXJ0Rm9yZWdyb3VuZCI6bnVsbCwiQmFja2dyb3VuZEZpbGxUeXBlIjowLCJNYXJnaW4iOnsiJHJlZiI6IjcxIn0sIlBhZGRpbmciOnsiJHJlZiI6IjcyIn0sIkJhY2tncm91bmQiOnsiJGlkIjoiMTM3MyIsIkNvbG9yIjp7IiRpZCI6IjEzNzQiLCJBIjowLCJSIjoyNTUsIkciOjI1NSwiQiI6MjU1fX0sIklzVmlzaWJsZSI6dHJ1ZSwiV2lkdGgiOjAuMCwiSGVpZ2h0IjowLjAsIkJvcmRlclN0eWxlIjpudWxsLCJQYXJlbnRTdHlsZSI6bnVsbH0sIkRhdGVTdHlsZSI6eyIkaWQiOiIxMzc1IiwiRm9udFNldHRpbmdzIjp7IiRpZCI6IjEzNzYiLCJGb250U2l6ZSI6MTAsIkZvbnROYW1lIjoiQ2FsaWJyaSIsIklzQm9sZCI6ZmFsc2UsIklzSXRhbGljIjpmYWxzZSwiSXNVbmRlcmxpbmVkIjpmYWxzZSwiUGFyZW50U3R5bGUiOm51bGx9LCJBdXRvU2l6ZSI6MCwiRm9yZWdyb3VuZCI6eyIkaWQiOiIxMzc3IiwiQ29sb3IiOnsiJGlkIjoiMTM3OC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c4In0sIlBhZGRpbmciOnsiJHJlZiI6Ijc5In0sIkJhY2tncm91bmQiOnsiJGlkIjoiMTM3OSIsIkNvbG9yIjp7IiRpZCI6IjEzODAiLCJBIjowLCJSIjoyNTUsIkciOjI1NSwiQiI6MjU1fX0sIklzVmlzaWJsZSI6ZmFsc2UsIldpZHRoIjowLjAsIkhlaWdodCI6MC4wLCJCb3JkZXJTdHlsZSI6bnVsbCwiUGFyZW50U3R5bGUiOm51bGx9LCJEYXRlRm9ybWF0Ijp7IiRyZWYiOiI1NzAifSwiV2Vla051bWJlcmluZyI6eyIkaWQiOiIxMzgxIiwiRm9ybWF0IjowLCJJc1Zpc2libGUiOmZhbHNlLCJMYXN0S25vd25WaXNpYmlsaXR5U3RhdGUiOmZhbHNlfSwiSXNWaXNpYmxlIjp0cnVlLCJQYXJlbnRTdHlsZSI6bnVsbH0sIkh5cGVybGluayI6eyIkaWQiOiIxMzgyIiwiQWRkcmVzcyI6IiIsIlN1YkFkZHJlc3MiOiIifSwiSW1wb3J0SWQiOm51bGx9LHsiJGlkIjoiMTM4MyIsIklkIjoiNDJjMWEwY2EtMGVjNy00NjgwLWE1OGItYmQzYzQ5ZjkxMjViIiwiSW5kZXgiOjM0LCJHcm91cElkIjoiOTM5OTMwZGQtYWQ5ZS00ZWYwLWI5NWEtNDI1MWZmNWQ3ZGQ1IiwiVGl0bGUiOiJRdWFsaXR5IE1ldHJpY3MiLCJEYXRlVGltZSI6IjIwMjEtMDUtMTlUMjM6NTk6MDAiLCJQZXJjZW50YWdlQ29tcGxldGUiOm51bGwsIk5vdGUiOm51bGwsIlN0eWxlIjp7IiRpZCI6IjEzODQiLCJUaXRsZVBvc2l0aW9uIjoiTGVmdCIsIkRhdGVQb3NpdGlvbiI6IkxlZnQiLCJTaGFwZVR5cGUiOjYsIlNoYXBlU2l6ZSI6MywiU2hhcGVTdHlsZSI6eyIkaWQiOiIxMzg1IiwiTWFyZ2luIjp7IiRyZWYiOiI2MCJ9LCJQYWRkaW5nIjp7IiRyZWYiOiI2MSJ9LCJCYWNrZ3JvdW5kIjp7IiRpZCI6IjEzODYiLCJDb2xvciI6eyIkaWQiOiIxMzg3IiwiQSI6MjU1LCJSIjo2OCwiRyI6MTE0LCJCIjoxOTZ9fSwiSXNWaXNpYmxlIjp0cnVlLCJXaWR0aCI6MTQuNjgyNTE5OTEyNzE5NzI3LCJIZWlnaHQiOjE2LjMxMzkzNjIzMzUyMDUwOCwiQm9yZGVyU3R5bGUiOnsiJGlkIjoiMTM4OCIsIkxpbmVDb2xvciI6bnVsbCwiTGluZVdlaWdodCI6MC4wLCJMaW5lVHlwZSI6MCwiUGFyZW50U3R5bGUiOm51bGx9LCJQYXJlbnRTdHlsZSI6bnVsbH0sIlRpdGxlU3R5bGUiOnsiJGlkIjoiMTM4OSIsIkZvbnRTZXR0aW5ncyI6eyIkaWQiOiIxMzkwIiwiRm9udFNpemUiOjExLCJGb250TmFtZSI6IkNhbGlicmkiLCJJc0JvbGQiOnRydWUsIklzSXRhbGljIjpmYWxzZSwiSXNVbmRlcmxpbmVkIjpmYWxzZSwiUGFyZW50U3R5bGUiOm51bGx9LCJBdXRvU2l6ZSI6MCwiRm9yZWdyb3VuZCI6eyIkaWQiOiIxMzkxIiwiQ29sb3IiOnsiJGlkIjoiMTM5MiIsIkEiOjI1NSwiUiI6MCwiRyI6MCwiQiI6MH19LCJNYXhXaWR0aCI6MjAwLjAsIk1heEhlaWdodCI6IkluZmluaXR5IiwiU21hcnRGb3JlZ3JvdW5kSXNBY3RpdmUiOmZhbHNlLCJIb3Jpem9udGFsQWxpZ25tZW50IjoyLCJWZXJ0aWNhbEFsaWdubWVudCI6MCwiU21hcnRGb3JlZ3JvdW5kIjpudWxsLCJCYWNrZ3JvdW5kRmlsbFR5cGUiOjAsIk1hcmdpbiI6eyIkcmVmIjoiNzEifSwiUGFkZGluZyI6eyIkcmVmIjoiNzIifSwiQmFja2dyb3VuZCI6eyIkaWQiOiIxMzkzIiwiQ29sb3IiOnsiJGlkIjoiMTM5NCIsIkEiOjAsIlIiOjI1NSwiRyI6MjU1LCJCIjoyNTV9fSwiSXNWaXNpYmxlIjp0cnVlLCJXaWR0aCI6MC4wLCJIZWlnaHQiOjAuMCwiQm9yZGVyU3R5bGUiOm51bGwsIlBhcmVudFN0eWxlIjpudWxsfSwiRGF0ZVN0eWxlIjp7IiRpZCI6IjEzOTUiLCJGb250U2V0dGluZ3MiOnsiJGlkIjoiMTM5NiIsIkZvbnRTaXplIjoxMCwiRm9udE5hbWUiOiJDYWxpYnJpIiwiSXNCb2xkIjpmYWxzZSwiSXNJdGFsaWMiOmZhbHNlLCJJc1VuZGVybGluZWQiOmZhbHNlLCJQYXJlbnRTdHlsZSI6bnVsbH0sIkF1dG9TaXplIjowLCJGb3JlZ3JvdW5kIjp7IiRpZCI6IjEzOTciLCJDb2xvciI6eyIkaWQiOiIxMzk4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cmVmIjoiNzgifSwiUGFkZGluZyI6eyIkcmVmIjoiNzkifSwiQmFja2dyb3VuZCI6eyIkaWQiOiIxMzk5IiwiQ29sb3IiOnsiJGlkIjoiMTQwMCIsIkEiOjAsIlIiOjI1NSwiRyI6MjU1LCJCIjoyNTV9fSwiSXNWaXNpYmxlIjpmYWxzZSwiV2lkdGgiOjAuMCwiSGVpZ2h0IjowLjAsIkJvcmRlclN0eWxlIjpudWxsLCJQYXJlbnRTdHlsZSI6bnVsbH0sIkRhdGVGb3JtYXQiOnsiJGlkIjoiMTQw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NDAyIiwiRm9ybWF0IjowLCJJc1Zpc2libGUiOmZhbHNlLCJMYXN0S25vd25WaXNpYmlsaXR5U3RhdGUiOmZhbHNlfSwiSXNWaXNpYmxlIjp0cnVlLCJQYXJlbnRTdHlsZSI6bnVsbH0sIkh5cGVybGluayI6eyIkaWQiOiIxNDAzIiwiQWRkcmVzcyI6IiIsIlN1YkFkZHJlc3MiOiIifSwiSW1wb3J0SWQiOm51bGx9LHsiJGlkIjoiMTQwNCIsIklkIjoiMGZlNmU2YzQtZDM0OS00MjdjLTgxY2EtY2NmNTc2YmE0NjBjIiwiSW5kZXgiOjM1LCJHcm91cElkIjoiYmMyODkyZjEtZDQwZS00ZjA1LWE5M2MtYzlkNjUyYTM4ZDA1IiwiVGl0bGUiOiJDb252ZXJzaW9uIE1ldHJpY3MiLCJEYXRlVGltZSI6IjIwMjEtMTAtMThUMjE6NTg6MDAiLCJQZXJjZW50YWdlQ29tcGxldGUiOm51bGwsIk5vdGUiOm51bGwsIlN0eWxlIjp7IiRpZCI6IjE0MDUiLCJUaXRsZVBvc2l0aW9uIjoiTGVmdCIsIkRhdGVQb3NpdGlvbiI6IkxlZnQiLCJTaGFwZVR5cGUiOjYsIlNoYXBlU2l6ZSI6MywiU2hhcGVTdHlsZSI6eyIkaWQiOiIxNDA2IiwiTWFyZ2luIjp7IiRyZWYiOiI2MCJ9LCJQYWRkaW5nIjp7IiRyZWYiOiI2MSJ9LCJCYWNrZ3JvdW5kIjp7IiRpZCI6IjE0MDciLCJDb2xvciI6eyIkaWQiOiIxNDA4IiwiQSI6MjU1LCJSIjo2OCwiRyI6MTE0LCJCIjoxOTZ9fSwiSXNWaXNpYmxlIjp0cnVlLCJXaWR0aCI6MTQuNjgyNTE5OTEyNzE5NzI3LCJIZWlnaHQiOjE2LjMxMzkzNjIzMzUyMDUwOCwiQm9yZGVyU3R5bGUiOnsiJGlkIjoiMTQwOSIsIkxpbmVDb2xvciI6bnVsbCwiTGluZVdlaWdodCI6MC4wLCJMaW5lVHlwZSI6MCwiUGFyZW50U3R5bGUiOm51bGx9LCJQYXJlbnRTdHlsZSI6bnVsbH0sIlRpdGxlU3R5bGUiOnsiJGlkIjoiMTQxMCIsIkZvbnRTZXR0aW5ncyI6eyIkaWQiOiIxNDExIiwiRm9udFNpemUiOjExLCJGb250TmFtZSI6IkNhbGlicmkiLCJJc0JvbGQiOnRydWUsIklzSXRhbGljIjpmYWxzZSwiSXNVbmRlcmxpbmVkIjpmYWxzZSwiUGFyZW50U3R5bGUiOm51bGx9LCJBdXRvU2l6ZSI6MCwiRm9yZWdyb3VuZCI6eyIkaWQiOiIxNDEyIiwiQ29sb3IiOnsiJGlkIjoiMTQxMyIsIkEiOjI1NSwiUiI6MCwiRyI6MCwiQiI6MH19LCJNYXhXaWR0aCI6MjAwLjAsIk1heEhlaWdodCI6IkluZmluaXR5IiwiU21hcnRGb3JlZ3JvdW5kSXNBY3RpdmUiOmZhbHNlLCJIb3Jpem9udGFsQWxpZ25tZW50IjoyLCJWZXJ0aWNhbEFsaWdubWVudCI6MCwiU21hcnRGb3JlZ3JvdW5kIjpudWxsLCJCYWNrZ3JvdW5kRmlsbFR5cGUiOjAsIk1hcmdpbiI6eyIkcmVmIjoiNzEifSwiUGFkZGluZyI6eyIkcmVmIjoiNzIifSwiQmFja2dyb3VuZCI6eyIkaWQiOiIxNDE0IiwiQ29sb3IiOnsiJGlkIjoiMTQxNSIsIkEiOjAsIlIiOjI1NSwiRyI6MjU1LCJCIjoyNTV9fSwiSXNWaXNpYmxlIjp0cnVlLCJXaWR0aCI6MC4wLCJIZWlnaHQiOjAuMCwiQm9yZGVyU3R5bGUiOm51bGwsIlBhcmVudFN0eWxlIjpudWxsfSwiRGF0ZVN0eWxlIjp7IiRpZCI6IjE0MTYiLCJGb250U2V0dGluZ3MiOnsiJGlkIjoiMTQxNyIsIkZvbnRTaXplIjoxMCwiRm9udE5hbWUiOiJDYWxpYnJpIiwiSXNCb2xkIjpmYWxzZSwiSXNJdGFsaWMiOmZhbHNlLCJJc1VuZGVybGluZWQiOmZhbHNlLCJQYXJlbnRTdHlsZSI6bnVsbH0sIkF1dG9TaXplIjowLCJGb3JlZ3JvdW5kIjp7IiRpZCI6IjE0MTgiLCJDb2xvciI6eyIkaWQiOiIxNDE5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cmVmIjoiNzgifSwiUGFkZGluZyI6eyIkcmVmIjoiNzkifSwiQmFja2dyb3VuZCI6eyIkaWQiOiIxNDIwIiwiQ29sb3IiOnsiJGlkIjoiMTQyMSIsIkEiOjAsIlIiOjI1NSwiRyI6MjU1LCJCIjoyNTV9fSwiSXNWaXNpYmxlIjpmYWxzZSwiV2lkdGgiOjAuMCwiSGVpZ2h0IjowLjAsIkJvcmRlclN0eWxlIjpudWxsLCJQYXJlbnRTdHlsZSI6bnVsbH0sIkRhdGVGb3JtYXQiOnsiJHJlZiI6IjU3MCJ9LCJXZWVrTnVtYmVyaW5nIjp7IiRpZCI6IjE0MjIiLCJGb3JtYXQiOjAsIklzVmlzaWJsZSI6ZmFsc2UsIkxhc3RLbm93blZpc2liaWxpdHlTdGF0ZSI6ZmFsc2V9LCJJc1Zpc2libGUiOnRydWUsIlBhcmVudFN0eWxlIjpudWxsfSwiSHlwZXJsaW5rIjp7IiRpZCI6IjE0MjMiLCJBZGRyZXNzIjoiIiwiU3ViQWRkcmVzcyI6IiJ9LCJJbXBvcnRJZCI6bnVsbH0seyIkaWQiOiIxNDI0IiwiSWQiOiI3Njk1NjE3YS0xNGE4LTRjOTUtYTI2OS1jNmNkNGI0ZjMzNWEiLCJJbmRleCI6MzYsIkdyb3VwSWQiOiJiYzI4OTJmMS1kNDBlLTRmMDUtYTkzYy1jOWQ2NTJhMzhkMDUiLCJUaXRsZSI6IlJlYWwtdGltZSBSZXBvcnRpbmciLCJEYXRlVGltZSI6IjIwMjEtMTItMjFUMDA6MDA6MDAiLCJQZXJjZW50YWdlQ29tcGxldGUiOm51bGwsIk5vdGUiOm51bGwsIlN0eWxlIjp7IiRpZCI6IjE0MjUiLCJUaXRsZVBvc2l0aW9uIjoiTGVmdCIsIkRhdGVQb3NpdGlvbiI6IkxlZnQiLCJTaGFwZVR5cGUiOjYsIlNoYXBlU2l6ZSI6MywiU2hhcGVTdHlsZSI6eyIkaWQiOiIxNDI2IiwiTWFyZ2luIjp7IiRyZWYiOiI2MCJ9LCJQYWRkaW5nIjp7IiRyZWYiOiI2MSJ9LCJCYWNrZ3JvdW5kIjp7IiRpZCI6IjE0MjciLCJDb2xvciI6eyIkaWQiOiIxNDI4IiwiQSI6MjU1LCJSIjo2OCwiRyI6MTE0LCJCIjoxOTZ9fSwiSXNWaXNpYmxlIjp0cnVlLCJXaWR0aCI6MTQuNjgyNTE5OTEyNzE5NzI3LCJIZWlnaHQiOjE2LjMxMzkzNjIzMzUyMDUwOCwiQm9yZGVyU3R5bGUiOnsiJGlkIjoiMTQyOSIsIkxpbmVDb2xvciI6bnVsbCwiTGluZVdlaWdodCI6MC4wLCJMaW5lVHlwZSI6MCwiUGFyZW50U3R5bGUiOm51bGx9LCJQYXJlbnRTdHlsZSI6bnVsbH0sIlRpdGxlU3R5bGUiOnsiJGlkIjoiMTQzMCIsIkZvbnRTZXR0aW5ncyI6eyIkaWQiOiIxNDMxIiwiRm9udFNpemUiOjExLCJGb250TmFtZSI6IkNhbGlicmkiLCJJc0JvbGQiOnRydWUsIklzSXRhbGljIjpmYWxzZSwiSXNVbmRlcmxpbmVkIjpmYWxzZSwiUGFyZW50U3R5bGUiOm51bGx9LCJBdXRvU2l6ZSI6MCwiRm9yZWdyb3VuZCI6eyIkaWQiOiIxNDMyIiwiQ29sb3IiOnsiJGlkIjoiMTQzMyIsIkEiOjI1NSwiUiI6MCwiRyI6MCwiQiI6MH19LCJNYXhXaWR0aCI6MjAwLjAsIk1heEhlaWdodCI6IkluZmluaXR5IiwiU21hcnRGb3JlZ3JvdW5kSXNBY3RpdmUiOmZhbHNlLCJIb3Jpem9udGFsQWxpZ25tZW50IjoyLCJWZXJ0aWNhbEFsaWdubWVudCI6MCwiU21hcnRGb3JlZ3JvdW5kIjpudWxsLCJCYWNrZ3JvdW5kRmlsbFR5cGUiOjAsIk1hcmdpbiI6eyIkcmVmIjoiNzEifSwiUGFkZGluZyI6eyIkcmVmIjoiNzIifSwiQmFja2dyb3VuZCI6eyIkaWQiOiIxNDM0IiwiQ29sb3IiOnsiJGlkIjoiMTQzNSIsIkEiOjAsIlIiOjI1NSwiRyI6MjU1LCJCIjoyNTV9fSwiSXNWaXNpYmxlIjp0cnVlLCJXaWR0aCI6MC4wLCJIZWlnaHQiOjAuMCwiQm9yZGVyU3R5bGUiOm51bGwsIlBhcmVudFN0eWxlIjpudWxsfSwiRGF0ZVN0eWxlIjp7IiRpZCI6IjE0MzYiLCJGb250U2V0dGluZ3MiOnsiJGlkIjoiMTQzNyIsIkZvbnRTaXplIjoxMCwiRm9udE5hbWUiOiJDYWxpYnJpIiwiSXNCb2xkIjpmYWxzZSwiSXNJdGFsaWMiOmZhbHNlLCJJc1VuZGVybGluZWQiOmZhbHNlLCJQYXJlbnRTdHlsZSI6bnVsbH0sIkF1dG9TaXplIjowLCJGb3JlZ3JvdW5kIjp7IiRpZCI6IjE0MzgiLCJDb2xvciI6eyIkaWQiOiIxNDM5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cmVmIjoiNzgifSwiUGFkZGluZyI6eyIkcmVmIjoiNzkifSwiQmFja2dyb3VuZCI6eyIkaWQiOiIxNDQwIiwiQ29sb3IiOnsiJGlkIjoiMTQ0MSIsIkEiOjAsIlIiOjI1NSwiRyI6MjU1LCJCIjoyNTV9fSwiSXNWaXNpYmxlIjpmYWxzZSwiV2lkdGgiOjAuMCwiSGVpZ2h0IjowLjAsIkJvcmRlclN0eWxlIjpudWxsLCJQYXJlbnRTdHlsZSI6bnVsbH0sIkRhdGVGb3JtYXQiOnsiJHJlZiI6IjU3MCJ9LCJXZWVrTnVtYmVyaW5nIjp7IiRpZCI6IjE0NDIiLCJGb3JtYXQiOjAsIklzVmlzaWJsZSI6ZmFsc2UsIkxhc3RLbm93blZpc2liaWxpdHlTdGF0ZSI6ZmFsc2V9LCJJc1Zpc2libGUiOnRydWUsIlBhcmVudFN0eWxlIjpudWxsfSwiSHlwZXJsaW5rIjp7IiRpZCI6IjE0NDMiLCJBZGRyZXNzIjoiIiwiU3ViQWRkcmVzcyI6IiJ9LCJJbXBvcnRJZCI6bnVsbH0seyIkaWQiOiIxNDQ0IiwiSWQiOiI5MDgyOThmNC02Njc2LTQ3MmEtOGIzNC0xNGZhMmNiOTM3NmIiLCJJbmRleCI6NDEsIkdyb3VwSWQiOiJiYzI4OTJmMS1kNDBlLTRmMDUtYTkzYy1jOWQ2NTJhMzhkMDUiLCJUaXRsZSI6Ik1pbGVzdG9uZSIsIkRhdGVUaW1lIjoiMjAyMS0wOC0yMlQyMzo1OTowMCIsIlBlcmNlbnRhZ2VDb21wbGV0ZSI6bnVsbCwiTm90ZSI6bnVsbCwiU3R5bGUiOnsiJGlkIjoiMTQ0NSIsIlRpdGxlUG9zaXRpb24iOiJMZWZ0IiwiRGF0ZVBvc2l0aW9uIjoiTGVmdCIsIlNoYXBlVHlwZSI6MTQsIlNoYXBlU2l6ZSI6MSwiU2hhcGVTdHlsZSI6eyIkaWQiOiIxNDQ2IiwiTWFyZ2luIjp7IiRyZWYiOiI2MCJ9LCJQYWRkaW5nIjp7IiRyZWYiOiI2MSJ9LCJCYWNrZ3JvdW5kIjp7IiRpZCI6IjE0NDciLCJDb2xvciI6eyIkaWQiOiIxNDQ4IiwiQSI6MjU1LCJSIjo2OCwiRyI6MTE0LCJCIjoxOTZ9fSwiSXNWaXNpYmxlIjp0cnVlLCJXaWR0aCI6MTguMCwiSGVpZ2h0IjoyMC4wLCJCb3JkZXJTdHlsZSI6eyIkaWQiOiIxNDQ5IiwiTGluZUNvbG9yIjpudWxsLCJMaW5lV2VpZ2h0IjowLjAsIkxpbmVUeXBlIjowLCJQYXJlbnRTdHlsZSI6bnVsbH0sIlBhcmVudFN0eWxlIjpudWxsfSwiVGl0bGVTdHlsZSI6eyIkaWQiOiIxNDUwIiwiRm9udFNldHRpbmdzIjp7IiRpZCI6IjE0NTEiLCJGb250U2l6ZSI6MTEsIkZvbnROYW1lIjoiQ2FsaWJyaSIsIklzQm9sZCI6dHJ1ZSwiSXNJdGFsaWMiOmZhbHNlLCJJc1VuZGVybGluZWQiOmZhbHNlLCJQYXJlbnRTdHlsZSI6bnVsbH0sIkF1dG9TaXplIjowLCJGb3JlZ3JvdW5kIjp7IiRpZCI6IjE0NTIiLCJDb2xvciI6eyIkaWQiOiIxNDUzIiwiQSI6MjU1LCJSIjowLCJHIjowLCJCIjowfX0sIk1heFdpZHRoIjoyMDAuMCwiTWF4SGVpZ2h0IjoiSW5maW5pdHkiLCJTbWFydEZvcmVncm91bmRJc0FjdGl2ZSI6ZmFsc2UsIkhvcml6b250YWxBbGlnbm1lbnQiOjIsIlZlcnRpY2FsQWxpZ25tZW50IjowLCJTbWFydEZvcmVncm91bmQiOm51bGwsIkJhY2tncm91bmRGaWxsVHlwZSI6MCwiTWFyZ2luIjp7IiRyZWYiOiI3MSJ9LCJQYWRkaW5nIjp7IiRyZWYiOiI3MiJ9LCJCYWNrZ3JvdW5kIjp7IiRyZWYiOiI3MyJ9LCJJc1Zpc2libGUiOnRydWUsIldpZHRoIjowLjAsIkhlaWdodCI6MC4wLCJCb3JkZXJTdHlsZSI6bnVsbCwiUGFyZW50U3R5bGUiOm51bGx9LCJEYXRlU3R5bGUiOnsiJGlkIjoiMTQ1NCIsIkZvbnRTZXR0aW5ncyI6eyIkaWQiOiIxNDU1IiwiRm9udFNpemUiOjEwLCJGb250TmFtZSI6IkNhbGlicmkiLCJJc0JvbGQiOmZhbHNlLCJJc0l0YWxpYyI6ZmFsc2UsIklzVW5kZXJsaW5lZCI6ZmFsc2UsIlBhcmVudFN0eWxlIjpudWxsfSwiQXV0b1NpemUiOjAsIkZvcmVncm91bmQiOnsiJHJlZiI6Ijc2In0sIk1heFdpZHRoIjoyMDAuMCwiTWF4SGVpZ2h0IjoiSW5maW5pdHkiLCJTbWFydEZvcmVncm91bmRJc0FjdGl2ZSI6ZmFsc2UsIkhvcml6b250YWxBbGlnbm1lbnQiOjIsIlZlcnRpY2FsQWxpZ25tZW50IjowLCJTbWFydEZvcmVncm91bmQiOm51bGwsIkJhY2tncm91bmRGaWxsVHlwZSI6MCwiTWFyZ2luIjp7IiRyZWYiOiI3OCJ9LCJQYWRkaW5nIjp7IiRyZWYiOiI3OSJ9LCJCYWNrZ3JvdW5kIjp7IiRyZWYiOiI4MCJ9LCJJc1Zpc2libGUiOmZhbHNlLCJXaWR0aCI6MC4wLCJIZWlnaHQiOjAuMCwiQm9yZGVyU3R5bGUiOm51bGwsIlBhcmVudFN0eWxlIjpudWxsfSwiRGF0ZUZvcm1hdCI6eyIkaWQiOiIxNDU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NTciLCJGb3JtYXQiOjAsIklzVmlzaWJsZSI6ZmFsc2UsIkxhc3RLbm93blZpc2liaWxpdHlTdGF0ZSI6ZmFsc2V9LCJJc1Zpc2libGUiOmZhbHNlLCJQYXJlbnRTdHlsZSI6bnVsbH0sIkh5cGVybGluayI6eyIkaWQiOiIxNDU4IiwiQWRkcmVzcyI6IiIsIlN1YkFkZHJlc3MiOiIifSwiSW1wb3J0SWQiOm51bGx9LHsiJGlkIjoiMTQ1OSIsIklkIjoiMTBmN2M1ZGYtODA4ZC00MThiLTliYmEtNWVkNWFhYjU5MGUzIiwiSW5kZXgiOjQyLCJHcm91cElkIjoiIiwiVGl0bGUiOiJSZXBvcnRpbmciLCJEYXRlVGltZSI6IjIwMjEtMTItMTJUMDA6MDA6MDAiLCJQZXJjZW50YWdlQ29tcGxldGUiOm51bGwsIk5vdGUiOm51bGwsIlN0eWxlIjp7IiRpZCI6IjE0NjAiLCJUaXRsZVBvc2l0aW9uIjoiTGVmdCIsIkRhdGVQb3NpdGlvbiI6IkxlZnQiLCJTaGFwZVR5cGUiOjE0LCJTaGFwZVNpemUiOjEsIlNoYXBlU3R5bGUiOnsiJGlkIjoiMTQ2MSIsIk1hcmdpbiI6eyIkcmVmIjoiNjAifSwiUGFkZGluZyI6eyIkcmVmIjoiNjEifSwiQmFja2dyb3VuZCI6eyIkaWQiOiIxNDYyIiwiQ29sb3IiOnsiJGlkIjoiMTQ2MyIsIkEiOjI1NSwiUiI6NjgsIkciOjExNCwiQiI6MTk2fX0sIklzVmlzaWJsZSI6dHJ1ZSwiV2lkdGgiOjE4LjAsIkhlaWdodCI6MjAuMCwiQm9yZGVyU3R5bGUiOnsiJGlkIjoiMTQ2NCIsIkxpbmVDb2xvciI6bnVsbCwiTGluZVdlaWdodCI6MC4wLCJMaW5lVHlwZSI6MCwiUGFyZW50U3R5bGUiOm51bGx9LCJQYXJlbnRTdHlsZSI6bnVsbH0sIlRpdGxlU3R5bGUiOnsiJGlkIjoiMTQ2NSIsIkZvbnRTZXR0aW5ncyI6eyIkaWQiOiIxNDY2IiwiRm9udFNpemUiOjExLCJGb250TmFtZSI6IkNhbGlicmkiLCJJc0JvbGQiOnRydWUsIklzSXRhbGljIjpmYWxzZSwiSXNVbmRlcmxpbmVkIjpmYWxzZSwiUGFyZW50U3R5bGUiOm51bGx9LCJBdXRvU2l6ZSI6MCwiRm9yZWdyb3VuZCI6eyIkaWQiOiIxNDY3IiwiQ29sb3IiOnsiJGlkIjoiMTQ2OCIsIkEiOjI1NSwiUiI6MCwiRyI6MCwiQiI6MH19LCJNYXhXaWR0aCI6MjAwLjAsIk1heEhlaWdodCI6IkluZmluaXR5IiwiU21hcnRGb3JlZ3JvdW5kSXNBY3RpdmUiOmZhbHNlLCJIb3Jpem9udGFsQWxpZ25tZW50IjoyLCJWZXJ0aWNhbEFsaWdubWVudCI6MCwiU21hcnRGb3JlZ3JvdW5kIjpudWxsLCJCYWNrZ3JvdW5kRmlsbFR5cGUiOjAsIk1hcmdpbiI6eyIkcmVmIjoiNzEifSwiUGFkZGluZyI6eyIkcmVmIjoiNzIifSwiQmFja2dyb3VuZCI6eyIkcmVmIjoiNzMifSwiSXNWaXNpYmxlIjp0cnVlLCJXaWR0aCI6MC4wLCJIZWlnaHQiOjAuMCwiQm9yZGVyU3R5bGUiOm51bGwsIlBhcmVudFN0eWxlIjpudWxsfSwiRGF0ZVN0eWxlIjp7IiRpZCI6IjE0NjkiLCJGb250U2V0dGluZ3MiOnsiJGlkIjoiMTQ3MCIsIkZvbnRTaXplIjoxMCwiRm9udE5hbWUiOiJDYWxpYnJpIiwiSXNCb2xkIjpmYWxzZSwiSXNJdGFsaWMiOmZhbHNlLCJJc1VuZGVybGluZWQiOmZhbHNlLCJQYXJlbnRTdHlsZSI6bnVsbH0sIkF1dG9TaXplIjowLCJGb3JlZ3JvdW5kIjp7IiRyZWYiOiI3NiJ9LCJNYXhXaWR0aCI6MjAwLjAsIk1heEhlaWdodCI6IkluZmluaXR5IiwiU21hcnRGb3JlZ3JvdW5kSXNBY3RpdmUiOmZhbHNlLCJIb3Jpem9udGFsQWxpZ25tZW50IjoyLCJWZXJ0aWNhbEFsaWdubWVudCI6MCwiU21hcnRGb3JlZ3JvdW5kIjpudWxsLCJCYWNrZ3JvdW5kRmlsbFR5cGUiOjAsIk1hcmdpbiI6eyIkcmVmIjoiNzgifSwiUGFkZGluZyI6eyIkcmVmIjoiNzkifSwiQmFja2dyb3VuZCI6eyIkcmVmIjoiODAifSwiSXNWaXNpYmxlIjpmYWxzZSwiV2lkdGgiOjAuMCwiSGVpZ2h0IjowLjAsIkJvcmRlclN0eWxlIjpudWxsLCJQYXJlbnRTdHlsZSI6bnVsbH0sIkRhdGVGb3JtYXQiOnsiJHJlZiI6IjgxIn0sIldlZWtOdW1iZXJpbmciOnsiJGlkIjoiMTQ3MSIsIkZvcm1hdCI6MCwiSXNWaXNpYmxlIjpmYWxzZSwiTGFzdEtub3duVmlzaWJpbGl0eVN0YXRlIjpmYWxzZX0sIklzVmlzaWJsZSI6ZmFsc2UsIlBhcmVudFN0eWxlIjpudWxsfSwiSHlwZXJsaW5rIjp7IiRpZCI6IjE0NzIiLCJBZGRyZXNzIjoiIiwiU3ViQWRkcmVzcyI6IiJ9LCJJbXBvcnRJZCI6bnVsbH1dfV0sIk1zUHJvamVjdEl0ZW1zVHJlZSI6bnVsbCwiTWV0YWRhdGEiOnsiJGlkIjoiMTQ3MyIsIlJlY2VudENvbG9yc0NvbGxlY3Rpb24iOiJbXSIsIk1zcExhdGVzdEltcG9ydEl0ZW1zIjoie1wiJGlkXCI6XCIxXCIsXCJSb290XCI6e1wiSW1wb3J0SWRcIjpudWxsLFwiSXNJbXBvcnRlZFwiOmZhbHNlLFwiQ2hpbGRyZW5cIjpbXX19IiwiTXNwU3luY0J5VWlkIjoiRmFsc2UiLCJNc3BDb2x1bW5zTWFwcGluZyI6Ilt7XCIkaWRcIjpcIjFcIixcIlNlbGVjdGVkTWFwcGluZ1wiOjEsXCJDb2x1bW5IZWFkZXJcIjpcIlN3aW1sYW5lXCJ9LHtcIiRpZFwiOlwiMlwiLFwiU2VsZWN0ZWRNYXBwaW5nXCI6MixcIkNvbHVtbkhlYWRlclwiOlwiTmFtZVwifSx7XCIkaWRcIjpcIjNcIixcIlNlbGVjdGVkTWFwcGluZ1wiOjMsXCJDb2x1bW5IZWFkZXJcIjpcIlN0YXJ0XCJ9LHtcIiRpZFwiOlwiNFwiLFwiU2VsZWN0ZWRNYXBwaW5nXCI6NCxcIkNvbHVtbkhlYWRlclwiOlwiRmluaXNoXCJ9LHtcIiRpZFwiOlwiNVwiLFwiU2VsZWN0ZWRNYXBwaW5nXCI6NSxcIkNvbHVtbkhlYWRlclwiOlwiUGVyY2VudENvbXBsZXRlXCJ9XSJ9LCJTZXR0aW5ncyI6eyIkaWQiOiIxNDc0IiwiSW1wYU9wdGlvbnMiOnsiJGlkIjoiMTQ3NSIsIkxlZnRUb1JpZ2h0IjpmYWxzZSwiUGF5bG9hZE9wdGlvbnMiOjJ9LCJVc2VDb21wcmVzc2lvbiI6ZmFsc2UsIkNvbXByZXNpb25QZXJjZW50YWdlIjo1MC4wLCJJbmFjdGl2ZUludGVydmFsV2lkdGhUaHJlc2hvbGQiOjMwLjAsIkluYWN0aXZlSW50ZXJ2YWxXaWR0aCI6MS4wLCJTcGxpdFRhc2tzIjpmYWxzZSwiVXNlQ2x1c3RlciI6ZmFsc2UsIkVwc2lsb24iOjUuMCwiTWluUG9pbnRzVG9Gb3JtQUNsdXN0ZXIiOjIsIkdlbmVyYXRlSW52aXNpYmxlU2hhcGVzIjpmYWxzZSwiU21hcnRUaW1lbGluZVRhc2tQZXJjZW50YWdlRml0IjpmYWxzZX0sIklzTmV3IjpmYWxzZSwiSW1wb3J0VHlwZSI6MCwiRmlsZVBhdGgiOm51bGwsIlRpbWVDb25maWd1cmF0aW9uIjp7IiRpZCI6IjE0NzYiLCJVc2VUaW1lIjpmYWxzZSwiV29ya0RheVN0YXJ0IjoiMDA6MDA6MDAiLCJXb3JrRGF5RW5kIjoiMjM6NTk6MDAifSwiTGFzdFVzZWRUZW1wbGF0ZUlkIjoiODJhNzc2MDYtYjY0YS00ODVkLWFmNDEtMWFlMzc4YzlhNWQ0IiwiRmlyc3RXZWVrT2ZZZWFyIjowfQ=="/>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ELAPSEDSTYLE" val="Thin"/>
  <p:tag name="OTLMARKERSHAPE" val="OTL"/>
</p:tagLst>
</file>

<file path=ppt/tags/tag100.xml><?xml version="1.0" encoding="utf-8"?>
<p:tagLst xmlns:a="http://schemas.openxmlformats.org/drawingml/2006/main" xmlns:r="http://schemas.openxmlformats.org/officeDocument/2006/relationships" xmlns:p="http://schemas.openxmlformats.org/presentationml/2006/main">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OTLMARKERSHAPE" val="OTL"/>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Lst>
</file>

<file path=ppt/tags/tag113.xml><?xml version="1.0" encoding="utf-8"?>
<p:tagLst xmlns:a="http://schemas.openxmlformats.org/drawingml/2006/main" xmlns:r="http://schemas.openxmlformats.org/officeDocument/2006/relationships" xmlns:p="http://schemas.openxmlformats.org/presentationml/2006/main">
  <p:tag name="OTLMARKERSHAPE" val="OTL"/>
</p:tagLst>
</file>

<file path=ppt/tags/tag114.xml><?xml version="1.0" encoding="utf-8"?>
<p:tagLst xmlns:a="http://schemas.openxmlformats.org/drawingml/2006/main" xmlns:r="http://schemas.openxmlformats.org/officeDocument/2006/relationships" xmlns:p="http://schemas.openxmlformats.org/presentationml/2006/main">
  <p:tag name="OTLMARKERSHAPE" val="OTL"/>
</p:tagLst>
</file>

<file path=ppt/tags/tag115.xml><?xml version="1.0" encoding="utf-8"?>
<p:tagLst xmlns:a="http://schemas.openxmlformats.org/drawingml/2006/main" xmlns:r="http://schemas.openxmlformats.org/officeDocument/2006/relationships" xmlns:p="http://schemas.openxmlformats.org/presentationml/2006/main">
  <p:tag name="OTLMARKERSHAPE" val="OTL"/>
</p:tagLst>
</file>

<file path=ppt/tags/tag116.xml><?xml version="1.0" encoding="utf-8"?>
<p:tagLst xmlns:a="http://schemas.openxmlformats.org/drawingml/2006/main" xmlns:r="http://schemas.openxmlformats.org/officeDocument/2006/relationships" xmlns:p="http://schemas.openxmlformats.org/presentationml/2006/main">
  <p:tag name="OTLMARKERSHAPE" val="OTL"/>
</p:tagLst>
</file>

<file path=ppt/tags/tag117.xml><?xml version="1.0" encoding="utf-8"?>
<p:tagLst xmlns:a="http://schemas.openxmlformats.org/drawingml/2006/main" xmlns:r="http://schemas.openxmlformats.org/officeDocument/2006/relationships" xmlns:p="http://schemas.openxmlformats.org/presentationml/2006/main">
  <p:tag name="OTLMARKERSHAPE" val="OTL"/>
</p:tagLst>
</file>

<file path=ppt/tags/tag118.xml><?xml version="1.0" encoding="utf-8"?>
<p:tagLst xmlns:a="http://schemas.openxmlformats.org/drawingml/2006/main" xmlns:r="http://schemas.openxmlformats.org/officeDocument/2006/relationships" xmlns:p="http://schemas.openxmlformats.org/presentationml/2006/main">
  <p:tag name="OTLDATEFORMATSTRING" val="yyyy/MMM"/>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Q1 Review"/>
  <p:tag name="OTLPOSITIONONTASK" val="None"/>
  <p:tag name="OTLRELATEDTASKID" val="00000000-0000-0000-0000-000000000000"/>
  <p:tag name="OTLWEEKNUMBERINGFORMAT" val="WNFormat1"/>
  <p:tag name="OTLWEEKNUMBERINGISVISIBLE" val="False"/>
  <p:tag name="OTLDATE" val="2021-03-31T23:59:00.0000000"/>
  <p:tag name="OTLMARKERSHAPE" val="OTL"/>
</p:tagLst>
</file>

<file path=ppt/tags/tag119.xml><?xml version="1.0" encoding="utf-8"?>
<p:tagLst xmlns:a="http://schemas.openxmlformats.org/drawingml/2006/main" xmlns:r="http://schemas.openxmlformats.org/officeDocument/2006/relationships" xmlns:p="http://schemas.openxmlformats.org/presentationml/2006/main">
  <p:tag name="OTLDATEFORMATSTRING" val="yyyy/MMM"/>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Q2 Review"/>
  <p:tag name="OTLPOSITIONONTASK" val="None"/>
  <p:tag name="OTLRELATEDTASKID" val="00000000-0000-0000-0000-000000000000"/>
  <p:tag name="OTLWEEKNUMBERINGFORMAT" val="WNFormat1"/>
  <p:tag name="OTLWEEKNUMBERINGISVISIBLE" val="False"/>
  <p:tag name="OTLDATE" val="2021-07-05T00:00:00.0000000"/>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20.xml><?xml version="1.0" encoding="utf-8"?>
<p:tagLst xmlns:a="http://schemas.openxmlformats.org/drawingml/2006/main" xmlns:r="http://schemas.openxmlformats.org/officeDocument/2006/relationships" xmlns:p="http://schemas.openxmlformats.org/presentationml/2006/main">
  <p:tag name="OTLDATEFORMATSTRING" val="yyyy/MMM"/>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Q3 Review"/>
  <p:tag name="OTLPOSITIONONTASK" val="None"/>
  <p:tag name="OTLRELATEDTASKID" val="00000000-0000-0000-0000-000000000000"/>
  <p:tag name="OTLWEEKNUMBERINGFORMAT" val="WNFormat1"/>
  <p:tag name="OTLWEEKNUMBERINGISVISIBLE" val="False"/>
  <p:tag name="OTLDATE" val="2021-09-27T23:59:00.0000000"/>
  <p:tag name="OTLMARKERSHAPE" val="OTL"/>
</p:tagLst>
</file>

<file path=ppt/tags/tag121.xml><?xml version="1.0" encoding="utf-8"?>
<p:tagLst xmlns:a="http://schemas.openxmlformats.org/drawingml/2006/main" xmlns:r="http://schemas.openxmlformats.org/officeDocument/2006/relationships" xmlns:p="http://schemas.openxmlformats.org/presentationml/2006/main">
  <p:tag name="OTLDATEFORMATSTRING" val="yyyy/MMM"/>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Q4 Review"/>
  <p:tag name="OTLPOSITIONONTASK" val="None"/>
  <p:tag name="OTLRELATEDTASKID" val="00000000-0000-0000-0000-000000000000"/>
  <p:tag name="OTLWEEKNUMBERINGFORMAT" val="WNFormat1"/>
  <p:tag name="OTLWEEKNUMBERINGISVISIBLE" val="False"/>
  <p:tag name="OTLDATE" val="2021-12-20T23:59:00.0000000"/>
  <p:tag name="OTLMARKERSHAPE" val="OTL"/>
</p:tagLst>
</file>

<file path=ppt/tags/tag122.xml><?xml version="1.0" encoding="utf-8"?>
<p:tagLst xmlns:a="http://schemas.openxmlformats.org/drawingml/2006/main" xmlns:r="http://schemas.openxmlformats.org/officeDocument/2006/relationships" xmlns:p="http://schemas.openxmlformats.org/presentationml/2006/main">
  <p:tag name="OTLMARKERSHAPE" val="OTL"/>
</p:tagLst>
</file>

<file path=ppt/tags/tag123.xml><?xml version="1.0" encoding="utf-8"?>
<p:tagLst xmlns:a="http://schemas.openxmlformats.org/drawingml/2006/main" xmlns:r="http://schemas.openxmlformats.org/officeDocument/2006/relationships" xmlns:p="http://schemas.openxmlformats.org/presentationml/2006/main">
  <p:tag name="OTLMARKERSHAPE" val="OTL"/>
</p:tagLst>
</file>

<file path=ppt/tags/tag124.xml><?xml version="1.0" encoding="utf-8"?>
<p:tagLst xmlns:a="http://schemas.openxmlformats.org/drawingml/2006/main" xmlns:r="http://schemas.openxmlformats.org/officeDocument/2006/relationships" xmlns:p="http://schemas.openxmlformats.org/presentationml/2006/main">
  <p:tag name="OTLMARKERSHAPE" val="OTL"/>
</p:tagLst>
</file>

<file path=ppt/tags/tag125.xml><?xml version="1.0" encoding="utf-8"?>
<p:tagLst xmlns:a="http://schemas.openxmlformats.org/drawingml/2006/main" xmlns:r="http://schemas.openxmlformats.org/officeDocument/2006/relationships" xmlns:p="http://schemas.openxmlformats.org/presentationml/2006/main">
  <p:tag name="OTLMARKERSHAPE" val="OTL"/>
</p:tagLst>
</file>

<file path=ppt/tags/tag126.xml><?xml version="1.0" encoding="utf-8"?>
<p:tagLst xmlns:a="http://schemas.openxmlformats.org/drawingml/2006/main" xmlns:r="http://schemas.openxmlformats.org/officeDocument/2006/relationships" xmlns:p="http://schemas.openxmlformats.org/presentationml/2006/main">
  <p:tag name="OTLMARKERSHAPE" val="OTL"/>
</p:tagLst>
</file>

<file path=ppt/tags/tag127.xml><?xml version="1.0" encoding="utf-8"?>
<p:tagLst xmlns:a="http://schemas.openxmlformats.org/drawingml/2006/main" xmlns:r="http://schemas.openxmlformats.org/officeDocument/2006/relationships" xmlns:p="http://schemas.openxmlformats.org/presentationml/2006/main">
  <p:tag name="OTLMARKERSHAPE" val="OTL"/>
</p:tagLst>
</file>

<file path=ppt/tags/tag128.xml><?xml version="1.0" encoding="utf-8"?>
<p:tagLst xmlns:a="http://schemas.openxmlformats.org/drawingml/2006/main" xmlns:r="http://schemas.openxmlformats.org/officeDocument/2006/relationships" xmlns:p="http://schemas.openxmlformats.org/presentationml/2006/main">
  <p:tag name="OTLMARKERSHAPE" val="OTL"/>
</p:tagLst>
</file>

<file path=ppt/tags/tag129.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30.xml><?xml version="1.0" encoding="utf-8"?>
<p:tagLst xmlns:a="http://schemas.openxmlformats.org/drawingml/2006/main" xmlns:r="http://schemas.openxmlformats.org/officeDocument/2006/relationships" xmlns:p="http://schemas.openxmlformats.org/presentationml/2006/main">
  <p:tag name="OTLMARKERSHAPE" val="OTL"/>
</p:tagLst>
</file>

<file path=ppt/tags/tag131.xml><?xml version="1.0" encoding="utf-8"?>
<p:tagLst xmlns:a="http://schemas.openxmlformats.org/drawingml/2006/main" xmlns:r="http://schemas.openxmlformats.org/officeDocument/2006/relationships" xmlns:p="http://schemas.openxmlformats.org/presentationml/2006/main">
  <p:tag name="OTLMARKERSHAPE" val="OTL"/>
</p:tagLst>
</file>

<file path=ppt/tags/tag132.xml><?xml version="1.0" encoding="utf-8"?>
<p:tagLst xmlns:a="http://schemas.openxmlformats.org/drawingml/2006/main" xmlns:r="http://schemas.openxmlformats.org/officeDocument/2006/relationships" xmlns:p="http://schemas.openxmlformats.org/presentationml/2006/main">
  <p:tag name="OTLMARKERSHAPE" val="OTL"/>
</p:tagLst>
</file>

<file path=ppt/tags/tag133.xml><?xml version="1.0" encoding="utf-8"?>
<p:tagLst xmlns:a="http://schemas.openxmlformats.org/drawingml/2006/main" xmlns:r="http://schemas.openxmlformats.org/officeDocument/2006/relationships" xmlns:p="http://schemas.openxmlformats.org/presentationml/2006/main">
  <p:tag name="OTLMARKERSHAPE" val="OTL"/>
</p:tagLst>
</file>

<file path=ppt/tags/tag134.xml><?xml version="1.0" encoding="utf-8"?>
<p:tagLst xmlns:a="http://schemas.openxmlformats.org/drawingml/2006/main" xmlns:r="http://schemas.openxmlformats.org/officeDocument/2006/relationships" xmlns:p="http://schemas.openxmlformats.org/presentationml/2006/main">
  <p:tag name="OTLMARKERSHAPE" val="OTL"/>
</p:tagLst>
</file>

<file path=ppt/tags/tag135.xml><?xml version="1.0" encoding="utf-8"?>
<p:tagLst xmlns:a="http://schemas.openxmlformats.org/drawingml/2006/main" xmlns:r="http://schemas.openxmlformats.org/officeDocument/2006/relationships" xmlns:p="http://schemas.openxmlformats.org/presentationml/2006/main">
  <p:tag name="OTLMARKERSHAPE" val="OTL"/>
</p:tagLst>
</file>

<file path=ppt/tags/tag136.xml><?xml version="1.0" encoding="utf-8"?>
<p:tagLst xmlns:a="http://schemas.openxmlformats.org/drawingml/2006/main" xmlns:r="http://schemas.openxmlformats.org/officeDocument/2006/relationships" xmlns:p="http://schemas.openxmlformats.org/presentationml/2006/main">
  <p:tag name="OTLMARKERSHAPE" val="OTL"/>
</p:tagLst>
</file>

<file path=ppt/tags/tag137.xml><?xml version="1.0" encoding="utf-8"?>
<p:tagLst xmlns:a="http://schemas.openxmlformats.org/drawingml/2006/main" xmlns:r="http://schemas.openxmlformats.org/officeDocument/2006/relationships" xmlns:p="http://schemas.openxmlformats.org/presentationml/2006/main">
  <p:tag name="OTLMARKERSHAPE" val="OTL"/>
</p:tagLst>
</file>

<file path=ppt/tags/tag138.xml><?xml version="1.0" encoding="utf-8"?>
<p:tagLst xmlns:a="http://schemas.openxmlformats.org/drawingml/2006/main" xmlns:r="http://schemas.openxmlformats.org/officeDocument/2006/relationships" xmlns:p="http://schemas.openxmlformats.org/presentationml/2006/main">
  <p:tag name="OTLMARKERSHAPE" val="OTL"/>
</p:tagLst>
</file>

<file path=ppt/tags/tag139.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40.xml><?xml version="1.0" encoding="utf-8"?>
<p:tagLst xmlns:a="http://schemas.openxmlformats.org/drawingml/2006/main" xmlns:r="http://schemas.openxmlformats.org/officeDocument/2006/relationships" xmlns:p="http://schemas.openxmlformats.org/presentationml/2006/main">
  <p:tag name="OTLMARKERSHAPE" val="OTL"/>
</p:tagLst>
</file>

<file path=ppt/tags/tag14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42.xml><?xml version="1.0" encoding="utf-8"?>
<p:tagLst xmlns:a="http://schemas.openxmlformats.org/drawingml/2006/main" xmlns:r="http://schemas.openxmlformats.org/officeDocument/2006/relationships" xmlns:p="http://schemas.openxmlformats.org/presentationml/2006/main">
  <p:tag name="OTLMARKERSHAPE" val="OTL"/>
</p:tagLst>
</file>

<file path=ppt/tags/tag143.xml><?xml version="1.0" encoding="utf-8"?>
<p:tagLst xmlns:a="http://schemas.openxmlformats.org/drawingml/2006/main" xmlns:r="http://schemas.openxmlformats.org/officeDocument/2006/relationships" xmlns:p="http://schemas.openxmlformats.org/presentationml/2006/main">
  <p:tag name="OTLMARKERSHAPE" val="OTL"/>
</p:tagLst>
</file>

<file path=ppt/tags/tag144.xml><?xml version="1.0" encoding="utf-8"?>
<p:tagLst xmlns:a="http://schemas.openxmlformats.org/drawingml/2006/main" xmlns:r="http://schemas.openxmlformats.org/officeDocument/2006/relationships" xmlns:p="http://schemas.openxmlformats.org/presentationml/2006/main">
  <p:tag name="OTLMARKERSHAPE" val="OTL"/>
</p:tagLst>
</file>

<file path=ppt/tags/tag145.xml><?xml version="1.0" encoding="utf-8"?>
<p:tagLst xmlns:a="http://schemas.openxmlformats.org/drawingml/2006/main" xmlns:r="http://schemas.openxmlformats.org/officeDocument/2006/relationships" xmlns:p="http://schemas.openxmlformats.org/presentationml/2006/main">
  <p:tag name="OTLMARKERSHAPE" val="OTL"/>
</p:tagLst>
</file>

<file path=ppt/tags/tag146.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47.xml><?xml version="1.0" encoding="utf-8"?>
<p:tagLst xmlns:a="http://schemas.openxmlformats.org/drawingml/2006/main" xmlns:r="http://schemas.openxmlformats.org/officeDocument/2006/relationships" xmlns:p="http://schemas.openxmlformats.org/presentationml/2006/main">
  <p:tag name="OTLMARKERSHAPE" val="OTL"/>
</p:tagLst>
</file>

<file path=ppt/tags/tag148.xml><?xml version="1.0" encoding="utf-8"?>
<p:tagLst xmlns:a="http://schemas.openxmlformats.org/drawingml/2006/main" xmlns:r="http://schemas.openxmlformats.org/officeDocument/2006/relationships" xmlns:p="http://schemas.openxmlformats.org/presentationml/2006/main">
  <p:tag name="OTLMARKERSHAPE" val="OTL"/>
</p:tagLst>
</file>

<file path=ppt/tags/tag149.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50.xml><?xml version="1.0" encoding="utf-8"?>
<p:tagLst xmlns:a="http://schemas.openxmlformats.org/drawingml/2006/main" xmlns:r="http://schemas.openxmlformats.org/officeDocument/2006/relationships" xmlns:p="http://schemas.openxmlformats.org/presentationml/2006/main">
  <p:tag name="OTLMARKERSHAPE" val="OTL"/>
</p:tagLst>
</file>

<file path=ppt/tags/tag15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52.xml><?xml version="1.0" encoding="utf-8"?>
<p:tagLst xmlns:a="http://schemas.openxmlformats.org/drawingml/2006/main" xmlns:r="http://schemas.openxmlformats.org/officeDocument/2006/relationships" xmlns:p="http://schemas.openxmlformats.org/presentationml/2006/main">
  <p:tag name="OTLMARKERSHAPE" val="OTL"/>
</p:tagLst>
</file>

<file path=ppt/tags/tag153.xml><?xml version="1.0" encoding="utf-8"?>
<p:tagLst xmlns:a="http://schemas.openxmlformats.org/drawingml/2006/main" xmlns:r="http://schemas.openxmlformats.org/officeDocument/2006/relationships" xmlns:p="http://schemas.openxmlformats.org/presentationml/2006/main">
  <p:tag name="OTLMARKERSHAPE" val="OTL"/>
</p:tagLst>
</file>

<file path=ppt/tags/tag15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55.xml><?xml version="1.0" encoding="utf-8"?>
<p:tagLst xmlns:a="http://schemas.openxmlformats.org/drawingml/2006/main" xmlns:r="http://schemas.openxmlformats.org/officeDocument/2006/relationships" xmlns:p="http://schemas.openxmlformats.org/presentationml/2006/main">
  <p:tag name="OTLMARKERSHAPE" val="OTL"/>
</p:tagLst>
</file>

<file path=ppt/tags/tag156.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5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58.xml><?xml version="1.0" encoding="utf-8"?>
<p:tagLst xmlns:a="http://schemas.openxmlformats.org/drawingml/2006/main" xmlns:r="http://schemas.openxmlformats.org/officeDocument/2006/relationships" xmlns:p="http://schemas.openxmlformats.org/presentationml/2006/main">
  <p:tag name="OTLMARKERSHAPE" val="OTL"/>
</p:tagLst>
</file>

<file path=ppt/tags/tag159.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6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61.xml><?xml version="1.0" encoding="utf-8"?>
<p:tagLst xmlns:a="http://schemas.openxmlformats.org/drawingml/2006/main" xmlns:r="http://schemas.openxmlformats.org/officeDocument/2006/relationships" xmlns:p="http://schemas.openxmlformats.org/presentationml/2006/main">
  <p:tag name="OTLMARKERSHAPE" val="OTL"/>
</p:tagLst>
</file>

<file path=ppt/tags/tag16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63.xml><?xml version="1.0" encoding="utf-8"?>
<p:tagLst xmlns:a="http://schemas.openxmlformats.org/drawingml/2006/main" xmlns:r="http://schemas.openxmlformats.org/officeDocument/2006/relationships" xmlns:p="http://schemas.openxmlformats.org/presentationml/2006/main">
  <p:tag name="OTLMARKERSHAPE" val="OTL"/>
</p:tagLst>
</file>

<file path=ppt/tags/tag16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65.xml><?xml version="1.0" encoding="utf-8"?>
<p:tagLst xmlns:a="http://schemas.openxmlformats.org/drawingml/2006/main" xmlns:r="http://schemas.openxmlformats.org/officeDocument/2006/relationships" xmlns:p="http://schemas.openxmlformats.org/presentationml/2006/main">
  <p:tag name="OTLMARKERSHAPE" val="OTL"/>
</p:tagLst>
</file>

<file path=ppt/tags/tag166.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67.xml><?xml version="1.0" encoding="utf-8"?>
<p:tagLst xmlns:a="http://schemas.openxmlformats.org/drawingml/2006/main" xmlns:r="http://schemas.openxmlformats.org/officeDocument/2006/relationships" xmlns:p="http://schemas.openxmlformats.org/presentationml/2006/main">
  <p:tag name="OTLMARKERSHAPE" val="OTL"/>
</p:tagLst>
</file>

<file path=ppt/tags/tag16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69.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7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71.xml><?xml version="1.0" encoding="utf-8"?>
<p:tagLst xmlns:a="http://schemas.openxmlformats.org/drawingml/2006/main" xmlns:r="http://schemas.openxmlformats.org/officeDocument/2006/relationships" xmlns:p="http://schemas.openxmlformats.org/presentationml/2006/main">
  <p:tag name="OTLMARKERSHAPE" val="OTL"/>
</p:tagLst>
</file>

<file path=ppt/tags/tag17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73.xml><?xml version="1.0" encoding="utf-8"?>
<p:tagLst xmlns:a="http://schemas.openxmlformats.org/drawingml/2006/main" xmlns:r="http://schemas.openxmlformats.org/officeDocument/2006/relationships" xmlns:p="http://schemas.openxmlformats.org/presentationml/2006/main">
  <p:tag name="OTLMARKERSHAPE" val="OTL"/>
</p:tagLst>
</file>

<file path=ppt/tags/tag174.xml><?xml version="1.0" encoding="utf-8"?>
<p:tagLst xmlns:a="http://schemas.openxmlformats.org/drawingml/2006/main" xmlns:r="http://schemas.openxmlformats.org/officeDocument/2006/relationships" xmlns:p="http://schemas.openxmlformats.org/presentationml/2006/main">
  <p:tag name="OTLMARKERSHAPE" val="OTL"/>
</p:tagLst>
</file>

<file path=ppt/tags/tag17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76.xml><?xml version="1.0" encoding="utf-8"?>
<p:tagLst xmlns:a="http://schemas.openxmlformats.org/drawingml/2006/main" xmlns:r="http://schemas.openxmlformats.org/officeDocument/2006/relationships" xmlns:p="http://schemas.openxmlformats.org/presentationml/2006/main">
  <p:tag name="OTLMARKERSHAPE" val="OTL"/>
</p:tagLst>
</file>

<file path=ppt/tags/tag17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78.xml><?xml version="1.0" encoding="utf-8"?>
<p:tagLst xmlns:a="http://schemas.openxmlformats.org/drawingml/2006/main" xmlns:r="http://schemas.openxmlformats.org/officeDocument/2006/relationships" xmlns:p="http://schemas.openxmlformats.org/presentationml/2006/main">
  <p:tag name="OTLMARKERSHAPE" val="OTL"/>
</p:tagLst>
</file>

<file path=ppt/tags/tag17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3"/>
  <p:tag name="OTLSHAPETHICKNESSTYPE" val="Thin"/>
  <p:tag name="OTLWEEKNUMBERINGFORMAT" val="WNFormat1"/>
  <p:tag name="OTLWEEKNUMBERINGISVISIBLE" val="False"/>
  <p:tag name="OTLSTARTDATE" val="2021-01-02T00:00:00.0000000Z"/>
  <p:tag name="OTLENDDATE" val="2021-03-31T19:44:00.0000000Z"/>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80.xml><?xml version="1.0" encoding="utf-8"?>
<p:tagLst xmlns:a="http://schemas.openxmlformats.org/drawingml/2006/main" xmlns:r="http://schemas.openxmlformats.org/officeDocument/2006/relationships" xmlns:p="http://schemas.openxmlformats.org/presentationml/2006/main">
  <p:tag name="OTLMARKERSHAPE" val="OTL"/>
</p:tagLst>
</file>

<file path=ppt/tags/tag181.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TODAYPOSITION" val="Hide"/>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TIMEBANDCULTUREINFO" val="en-US"/>
  <p:tag name="OTLTIMEBANDSCALEFORMAT" val="MMM"/>
  <p:tag name="OTLTIMEBANDSCALETYPE" val="Quarters"/>
  <p:tag name="OTLTIMEBANDQUICKPOSITION" val="Custom"/>
  <p:tag name="OTLTIMEBANDSHAPETYPE" val="RectangleTimeband"/>
  <p:tag name="OTLTIMEBANDTHREEDEFFECTS" val="None"/>
  <p:tag name="OTLTIMEBANDAUTODATERANGE" val="True"/>
  <p:tag name="OTLTIMEBANDSTARTDATE" val="0001-01-01T00:00:00.0000000"/>
  <p:tag name="OTLTIMEBANDWORKINGDAYS" val="Standard"/>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5"/>
  <p:tag name="OTLLEFTENDCAPSMARGINLEFT" val="25"/>
  <p:tag name="OTLTIMEBANDSHAPEPADDINGTOP" val="7"/>
  <p:tag name="OTLTIMEBANDFYSTARTMONTH" val="January"/>
  <p:tag name="OTLTIMEBANDSHOWFYLABEL" val="True"/>
  <p:tag name="OTLTIMEBANDUSESTARTINGOFTHEYEARFORFYNUMBERING" val="True"/>
  <p:tag name="OTLTIMEBANDENDDATE" val="2021-12-25T03:44:00.0000000"/>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2930</Words>
  <Application>Microsoft Office PowerPoint</Application>
  <PresentationFormat>Widescreen</PresentationFormat>
  <Paragraphs>299</Paragraphs>
  <Slides>19</Slides>
  <Notes>8</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Palatino Linotype</vt:lpstr>
      <vt:lpstr>Office Theme</vt:lpstr>
      <vt:lpstr>Autonomous UAV Capstone Status Presentation II</vt:lpstr>
      <vt:lpstr>UAV Capstone</vt:lpstr>
      <vt:lpstr>Stakeholder Analysis</vt:lpstr>
      <vt:lpstr>Budget</vt:lpstr>
      <vt:lpstr>PowerPoint Presentation</vt:lpstr>
      <vt:lpstr>PDR: Physical/Mechanical Requirements</vt:lpstr>
      <vt:lpstr>PDR: PX4 with Pixhawk Flight Controller</vt:lpstr>
      <vt:lpstr>PDR: Software in the Loop Simulation</vt:lpstr>
      <vt:lpstr>PDR: Satellite Navigation with RTK</vt:lpstr>
      <vt:lpstr>PDR: Computer Vision</vt:lpstr>
      <vt:lpstr>PDR: Computer Vision Testing</vt:lpstr>
      <vt:lpstr>PDR: Computer Vision Testing</vt:lpstr>
      <vt:lpstr>PowerPoint Presentation</vt:lpstr>
      <vt:lpstr>Questions?</vt:lpstr>
      <vt:lpstr>PowerPoint Presentation</vt:lpstr>
      <vt:lpstr>Future Development</vt:lpstr>
      <vt:lpstr>Entrance Criteria</vt:lpstr>
      <vt:lpstr>Exit Criteria</vt:lpstr>
      <vt:lpstr>Additional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Unmanned Aerial Vehicle (UAV)</dc:title>
  <dc:creator>Dominick Bulone</dc:creator>
  <cp:lastModifiedBy>Von Brock, Ryan CDT (EDU)</cp:lastModifiedBy>
  <cp:revision>1</cp:revision>
  <dcterms:created xsi:type="dcterms:W3CDTF">2021-09-28T14:05:59Z</dcterms:created>
  <dcterms:modified xsi:type="dcterms:W3CDTF">2021-11-12T18:43:02Z</dcterms:modified>
</cp:coreProperties>
</file>